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326" r:id="rId3"/>
    <p:sldId id="258" r:id="rId4"/>
    <p:sldId id="259" r:id="rId5"/>
    <p:sldId id="260" r:id="rId6"/>
    <p:sldId id="266" r:id="rId7"/>
    <p:sldId id="267" r:id="rId8"/>
    <p:sldId id="269" r:id="rId9"/>
    <p:sldId id="310" r:id="rId10"/>
    <p:sldId id="271" r:id="rId11"/>
    <p:sldId id="272" r:id="rId12"/>
    <p:sldId id="273" r:id="rId13"/>
    <p:sldId id="328" r:id="rId14"/>
    <p:sldId id="329" r:id="rId15"/>
    <p:sldId id="330" r:id="rId16"/>
    <p:sldId id="312" r:id="rId17"/>
    <p:sldId id="327" r:id="rId18"/>
    <p:sldId id="319" r:id="rId19"/>
    <p:sldId id="320" r:id="rId20"/>
    <p:sldId id="331" r:id="rId21"/>
    <p:sldId id="332" r:id="rId22"/>
    <p:sldId id="333" r:id="rId23"/>
    <p:sldId id="335" r:id="rId24"/>
    <p:sldId id="336" r:id="rId25"/>
    <p:sldId id="337" r:id="rId26"/>
    <p:sldId id="338" r:id="rId27"/>
    <p:sldId id="325" r:id="rId28"/>
    <p:sldId id="284" r:id="rId2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Medium" panose="00000606000000000000" pitchFamily="2" charset="0"/>
      <p:regular r:id="rId35"/>
      <p:bold r:id="rId36"/>
      <p:italic r:id="rId37"/>
      <p:boldItalic r:id="rId38"/>
    </p:embeddedFont>
    <p:embeddedFont>
      <p:font typeface="Fjalla One" panose="02000506040000020004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EAFAE3-9CF9-468D-A351-5EAE79E9D1AD}">
  <a:tblStyle styleId="{3EEAFAE3-9CF9-468D-A351-5EAE79E9D1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0" autoAdjust="0"/>
  </p:normalViewPr>
  <p:slideViewPr>
    <p:cSldViewPr snapToGrid="0">
      <p:cViewPr varScale="1">
        <p:scale>
          <a:sx n="109" d="100"/>
          <a:sy n="109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42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18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948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488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title"/>
          </p:nvPr>
        </p:nvSpPr>
        <p:spPr>
          <a:xfrm>
            <a:off x="900707" y="167100"/>
            <a:ext cx="7400823" cy="2240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b="1">
                <a:solidFill>
                  <a:srgbClr val="004A8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 KẾT CÔNG VIỆC NHÓM QUA SẢN PHẨM ESP32</a:t>
            </a:r>
            <a:endParaRPr lang="en-US" sz="4400">
              <a:solidFill>
                <a:srgbClr val="004A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890;p36">
            <a:extLst>
              <a:ext uri="{FF2B5EF4-FFF2-40B4-BE49-F238E27FC236}">
                <a16:creationId xmlns:a16="http://schemas.microsoft.com/office/drawing/2014/main" id="{865CF148-0167-6CC7-B07E-ED77D7FD26F3}"/>
              </a:ext>
            </a:extLst>
          </p:cNvPr>
          <p:cNvSpPr txBox="1">
            <a:spLocks/>
          </p:cNvSpPr>
          <p:nvPr/>
        </p:nvSpPr>
        <p:spPr>
          <a:xfrm>
            <a:off x="4721403" y="2353149"/>
            <a:ext cx="3102632" cy="5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ID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</a:t>
            </a:r>
            <a:r>
              <a:rPr lang="en-ID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ID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41C1E-96DA-D9A6-328F-769AD8F09D1B}"/>
              </a:ext>
            </a:extLst>
          </p:cNvPr>
          <p:cNvSpPr txBox="1"/>
          <p:nvPr/>
        </p:nvSpPr>
        <p:spPr>
          <a:xfrm>
            <a:off x="5401821" y="2783838"/>
            <a:ext cx="3586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Hoàng Minh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Quang Minh</a:t>
            </a:r>
            <a:endParaRPr lang="en-ID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2739;p51">
            <a:extLst>
              <a:ext uri="{FF2B5EF4-FFF2-40B4-BE49-F238E27FC236}">
                <a16:creationId xmlns:a16="http://schemas.microsoft.com/office/drawing/2014/main" id="{958C0D9A-D784-A88B-E1D2-02D051817362}"/>
              </a:ext>
            </a:extLst>
          </p:cNvPr>
          <p:cNvGrpSpPr/>
          <p:nvPr/>
        </p:nvGrpSpPr>
        <p:grpSpPr>
          <a:xfrm>
            <a:off x="-195482" y="1772530"/>
            <a:ext cx="5182479" cy="3370970"/>
            <a:chOff x="277900" y="420125"/>
            <a:chExt cx="6852525" cy="4682425"/>
          </a:xfrm>
        </p:grpSpPr>
        <p:sp>
          <p:nvSpPr>
            <p:cNvPr id="7" name="Google Shape;2740;p51">
              <a:extLst>
                <a:ext uri="{FF2B5EF4-FFF2-40B4-BE49-F238E27FC236}">
                  <a16:creationId xmlns:a16="http://schemas.microsoft.com/office/drawing/2014/main" id="{9786962E-6530-BEA1-197E-FA55B1F32317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1;p51">
              <a:extLst>
                <a:ext uri="{FF2B5EF4-FFF2-40B4-BE49-F238E27FC236}">
                  <a16:creationId xmlns:a16="http://schemas.microsoft.com/office/drawing/2014/main" id="{AEAB5D90-546A-6046-C578-5BF5F4352CA6}"/>
                </a:ext>
              </a:extLst>
            </p:cNvPr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42;p51">
              <a:extLst>
                <a:ext uri="{FF2B5EF4-FFF2-40B4-BE49-F238E27FC236}">
                  <a16:creationId xmlns:a16="http://schemas.microsoft.com/office/drawing/2014/main" id="{7974FECB-924A-6E9D-32B3-8DD4DC811698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3;p51">
              <a:extLst>
                <a:ext uri="{FF2B5EF4-FFF2-40B4-BE49-F238E27FC236}">
                  <a16:creationId xmlns:a16="http://schemas.microsoft.com/office/drawing/2014/main" id="{3844FF48-502A-843C-561E-31DA20FDA36D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4;p51">
              <a:extLst>
                <a:ext uri="{FF2B5EF4-FFF2-40B4-BE49-F238E27FC236}">
                  <a16:creationId xmlns:a16="http://schemas.microsoft.com/office/drawing/2014/main" id="{0DFD93E9-FEB1-8EE5-68BD-6E6013B31A91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45;p51">
              <a:extLst>
                <a:ext uri="{FF2B5EF4-FFF2-40B4-BE49-F238E27FC236}">
                  <a16:creationId xmlns:a16="http://schemas.microsoft.com/office/drawing/2014/main" id="{91CE58C6-CD7F-6B0D-F78D-6A00D3D365DE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46;p51">
              <a:extLst>
                <a:ext uri="{FF2B5EF4-FFF2-40B4-BE49-F238E27FC236}">
                  <a16:creationId xmlns:a16="http://schemas.microsoft.com/office/drawing/2014/main" id="{86524EE7-0BEC-A04B-AFDD-19BB85823CE5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47;p51">
              <a:extLst>
                <a:ext uri="{FF2B5EF4-FFF2-40B4-BE49-F238E27FC236}">
                  <a16:creationId xmlns:a16="http://schemas.microsoft.com/office/drawing/2014/main" id="{03D1691E-36DA-738F-916A-6C484B43AF8B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48;p51">
              <a:extLst>
                <a:ext uri="{FF2B5EF4-FFF2-40B4-BE49-F238E27FC236}">
                  <a16:creationId xmlns:a16="http://schemas.microsoft.com/office/drawing/2014/main" id="{91E16D6B-34A5-5057-EE69-5F4A7E7A334D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49;p51">
              <a:extLst>
                <a:ext uri="{FF2B5EF4-FFF2-40B4-BE49-F238E27FC236}">
                  <a16:creationId xmlns:a16="http://schemas.microsoft.com/office/drawing/2014/main" id="{0B0B0A12-A56E-3378-34B3-33C54C9BDD45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50;p51">
              <a:extLst>
                <a:ext uri="{FF2B5EF4-FFF2-40B4-BE49-F238E27FC236}">
                  <a16:creationId xmlns:a16="http://schemas.microsoft.com/office/drawing/2014/main" id="{BCA6DA43-2D29-C08D-C10F-317B01E3EF38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1;p51">
              <a:extLst>
                <a:ext uri="{FF2B5EF4-FFF2-40B4-BE49-F238E27FC236}">
                  <a16:creationId xmlns:a16="http://schemas.microsoft.com/office/drawing/2014/main" id="{D9E7419B-FF58-0B04-609F-630B7530F30C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52;p51">
              <a:extLst>
                <a:ext uri="{FF2B5EF4-FFF2-40B4-BE49-F238E27FC236}">
                  <a16:creationId xmlns:a16="http://schemas.microsoft.com/office/drawing/2014/main" id="{A8D7D38C-6670-20B8-BF7C-A00AD4FDE452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3;p51">
              <a:extLst>
                <a:ext uri="{FF2B5EF4-FFF2-40B4-BE49-F238E27FC236}">
                  <a16:creationId xmlns:a16="http://schemas.microsoft.com/office/drawing/2014/main" id="{4A5EA3B2-0DFC-5BA1-5EB7-371510686A46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4;p51">
              <a:extLst>
                <a:ext uri="{FF2B5EF4-FFF2-40B4-BE49-F238E27FC236}">
                  <a16:creationId xmlns:a16="http://schemas.microsoft.com/office/drawing/2014/main" id="{E30C150D-BF40-AAC6-AA1A-4D438FA70F9B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5;p51">
              <a:extLst>
                <a:ext uri="{FF2B5EF4-FFF2-40B4-BE49-F238E27FC236}">
                  <a16:creationId xmlns:a16="http://schemas.microsoft.com/office/drawing/2014/main" id="{40859E23-E8E9-FE63-01A7-C0D98463B894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6;p51">
              <a:extLst>
                <a:ext uri="{FF2B5EF4-FFF2-40B4-BE49-F238E27FC236}">
                  <a16:creationId xmlns:a16="http://schemas.microsoft.com/office/drawing/2014/main" id="{87508A6A-C215-53D2-1FA7-7F7B8005B94D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7;p51">
              <a:extLst>
                <a:ext uri="{FF2B5EF4-FFF2-40B4-BE49-F238E27FC236}">
                  <a16:creationId xmlns:a16="http://schemas.microsoft.com/office/drawing/2014/main" id="{4A0150D8-2BAB-7EE3-D440-F7EB3D39CE1D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58;p51">
              <a:extLst>
                <a:ext uri="{FF2B5EF4-FFF2-40B4-BE49-F238E27FC236}">
                  <a16:creationId xmlns:a16="http://schemas.microsoft.com/office/drawing/2014/main" id="{C37B76BB-69A0-A77D-7CA5-283FDC60BAE5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59;p51">
              <a:extLst>
                <a:ext uri="{FF2B5EF4-FFF2-40B4-BE49-F238E27FC236}">
                  <a16:creationId xmlns:a16="http://schemas.microsoft.com/office/drawing/2014/main" id="{937B85C3-5A00-00AD-1E6C-0D59C8C75EDB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60;p51">
              <a:extLst>
                <a:ext uri="{FF2B5EF4-FFF2-40B4-BE49-F238E27FC236}">
                  <a16:creationId xmlns:a16="http://schemas.microsoft.com/office/drawing/2014/main" id="{B610F028-36C4-84C3-804C-4659B45EE230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1;p51">
              <a:extLst>
                <a:ext uri="{FF2B5EF4-FFF2-40B4-BE49-F238E27FC236}">
                  <a16:creationId xmlns:a16="http://schemas.microsoft.com/office/drawing/2014/main" id="{9BE05B85-FA93-2AEF-9871-D31CEFEAF0A8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2;p51">
              <a:extLst>
                <a:ext uri="{FF2B5EF4-FFF2-40B4-BE49-F238E27FC236}">
                  <a16:creationId xmlns:a16="http://schemas.microsoft.com/office/drawing/2014/main" id="{23522B0C-9B43-E8A8-CC1B-BC21F4A3F81F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3;p51">
              <a:extLst>
                <a:ext uri="{FF2B5EF4-FFF2-40B4-BE49-F238E27FC236}">
                  <a16:creationId xmlns:a16="http://schemas.microsoft.com/office/drawing/2014/main" id="{A7F7CA19-5F53-A3FD-B794-60F3FC039C1B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4;p51">
              <a:extLst>
                <a:ext uri="{FF2B5EF4-FFF2-40B4-BE49-F238E27FC236}">
                  <a16:creationId xmlns:a16="http://schemas.microsoft.com/office/drawing/2014/main" id="{2484E90E-819C-068F-61FC-D78AF367E412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65;p51">
              <a:extLst>
                <a:ext uri="{FF2B5EF4-FFF2-40B4-BE49-F238E27FC236}">
                  <a16:creationId xmlns:a16="http://schemas.microsoft.com/office/drawing/2014/main" id="{B70276FF-55C4-C822-C3BD-65ADCDB24091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66;p51">
              <a:extLst>
                <a:ext uri="{FF2B5EF4-FFF2-40B4-BE49-F238E27FC236}">
                  <a16:creationId xmlns:a16="http://schemas.microsoft.com/office/drawing/2014/main" id="{FC619C33-F45D-4420-7208-43864B45C111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67;p51">
              <a:extLst>
                <a:ext uri="{FF2B5EF4-FFF2-40B4-BE49-F238E27FC236}">
                  <a16:creationId xmlns:a16="http://schemas.microsoft.com/office/drawing/2014/main" id="{7C9F7196-36C3-4127-8AFC-EA3DAC721D4D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68;p51">
              <a:extLst>
                <a:ext uri="{FF2B5EF4-FFF2-40B4-BE49-F238E27FC236}">
                  <a16:creationId xmlns:a16="http://schemas.microsoft.com/office/drawing/2014/main" id="{2EDF515B-16A0-BD5F-04D4-C646A1492DC0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69;p51">
              <a:extLst>
                <a:ext uri="{FF2B5EF4-FFF2-40B4-BE49-F238E27FC236}">
                  <a16:creationId xmlns:a16="http://schemas.microsoft.com/office/drawing/2014/main" id="{FD244080-3C09-D8E8-7F58-60D5FB608514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70;p51">
              <a:extLst>
                <a:ext uri="{FF2B5EF4-FFF2-40B4-BE49-F238E27FC236}">
                  <a16:creationId xmlns:a16="http://schemas.microsoft.com/office/drawing/2014/main" id="{BEA26302-FF0C-4206-5F4F-8689255FDB46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71;p51">
              <a:extLst>
                <a:ext uri="{FF2B5EF4-FFF2-40B4-BE49-F238E27FC236}">
                  <a16:creationId xmlns:a16="http://schemas.microsoft.com/office/drawing/2014/main" id="{A4AE8DF8-3BC4-0CB9-FD30-399A847A7710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72;p51">
              <a:extLst>
                <a:ext uri="{FF2B5EF4-FFF2-40B4-BE49-F238E27FC236}">
                  <a16:creationId xmlns:a16="http://schemas.microsoft.com/office/drawing/2014/main" id="{19B77A18-49D1-74E0-5DE0-D7391219CF43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73;p51">
              <a:extLst>
                <a:ext uri="{FF2B5EF4-FFF2-40B4-BE49-F238E27FC236}">
                  <a16:creationId xmlns:a16="http://schemas.microsoft.com/office/drawing/2014/main" id="{86377DF9-AD31-7F30-B6FB-FDA620F1206C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4;p51">
              <a:extLst>
                <a:ext uri="{FF2B5EF4-FFF2-40B4-BE49-F238E27FC236}">
                  <a16:creationId xmlns:a16="http://schemas.microsoft.com/office/drawing/2014/main" id="{19FDF941-3F35-183A-4C77-A29953D6130E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75;p51">
              <a:extLst>
                <a:ext uri="{FF2B5EF4-FFF2-40B4-BE49-F238E27FC236}">
                  <a16:creationId xmlns:a16="http://schemas.microsoft.com/office/drawing/2014/main" id="{BA7E2395-4BCD-0E4C-DBCB-B02497CAC9AC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76;p51">
              <a:extLst>
                <a:ext uri="{FF2B5EF4-FFF2-40B4-BE49-F238E27FC236}">
                  <a16:creationId xmlns:a16="http://schemas.microsoft.com/office/drawing/2014/main" id="{BD012629-35AB-6B6E-0E18-CEFF58EE216B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77;p51">
              <a:extLst>
                <a:ext uri="{FF2B5EF4-FFF2-40B4-BE49-F238E27FC236}">
                  <a16:creationId xmlns:a16="http://schemas.microsoft.com/office/drawing/2014/main" id="{CCDFA0A6-8C32-02D4-E1C5-6E0D9C543197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78;p51">
              <a:extLst>
                <a:ext uri="{FF2B5EF4-FFF2-40B4-BE49-F238E27FC236}">
                  <a16:creationId xmlns:a16="http://schemas.microsoft.com/office/drawing/2014/main" id="{E914A910-B84D-A0F0-41D2-248ECE328DB1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79;p51">
              <a:extLst>
                <a:ext uri="{FF2B5EF4-FFF2-40B4-BE49-F238E27FC236}">
                  <a16:creationId xmlns:a16="http://schemas.microsoft.com/office/drawing/2014/main" id="{5D833CCD-EE72-DF56-CAB8-18A72705AD2F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0;p51">
              <a:extLst>
                <a:ext uri="{FF2B5EF4-FFF2-40B4-BE49-F238E27FC236}">
                  <a16:creationId xmlns:a16="http://schemas.microsoft.com/office/drawing/2014/main" id="{B1594208-F025-76DC-70FC-BCB785FDB427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1;p51">
              <a:extLst>
                <a:ext uri="{FF2B5EF4-FFF2-40B4-BE49-F238E27FC236}">
                  <a16:creationId xmlns:a16="http://schemas.microsoft.com/office/drawing/2014/main" id="{EC668A7C-20B2-2443-FFCB-B72BA6DBFCAC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2;p51">
              <a:extLst>
                <a:ext uri="{FF2B5EF4-FFF2-40B4-BE49-F238E27FC236}">
                  <a16:creationId xmlns:a16="http://schemas.microsoft.com/office/drawing/2014/main" id="{CA64FC5D-DB9D-0261-C07C-7DA72977DD0D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3;p51">
              <a:extLst>
                <a:ext uri="{FF2B5EF4-FFF2-40B4-BE49-F238E27FC236}">
                  <a16:creationId xmlns:a16="http://schemas.microsoft.com/office/drawing/2014/main" id="{AC5EFB0F-F061-4418-D9E0-51EA6108643C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4;p51">
              <a:extLst>
                <a:ext uri="{FF2B5EF4-FFF2-40B4-BE49-F238E27FC236}">
                  <a16:creationId xmlns:a16="http://schemas.microsoft.com/office/drawing/2014/main" id="{3BDB533F-64BF-1E89-66A0-DA3A373FCA14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5;p51">
              <a:extLst>
                <a:ext uri="{FF2B5EF4-FFF2-40B4-BE49-F238E27FC236}">
                  <a16:creationId xmlns:a16="http://schemas.microsoft.com/office/drawing/2014/main" id="{2445671F-3CC4-0135-F179-2E6856B0F4D8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6;p51">
              <a:extLst>
                <a:ext uri="{FF2B5EF4-FFF2-40B4-BE49-F238E27FC236}">
                  <a16:creationId xmlns:a16="http://schemas.microsoft.com/office/drawing/2014/main" id="{374E6FED-BD9A-23D7-05EB-F16715740C24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7;p51">
              <a:extLst>
                <a:ext uri="{FF2B5EF4-FFF2-40B4-BE49-F238E27FC236}">
                  <a16:creationId xmlns:a16="http://schemas.microsoft.com/office/drawing/2014/main" id="{3D5D8532-1ED5-98A1-D5C3-E19E971A8957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88;p51">
              <a:extLst>
                <a:ext uri="{FF2B5EF4-FFF2-40B4-BE49-F238E27FC236}">
                  <a16:creationId xmlns:a16="http://schemas.microsoft.com/office/drawing/2014/main" id="{EE7883AF-69EA-A963-6B19-9A9E69E621CB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89;p51">
              <a:extLst>
                <a:ext uri="{FF2B5EF4-FFF2-40B4-BE49-F238E27FC236}">
                  <a16:creationId xmlns:a16="http://schemas.microsoft.com/office/drawing/2014/main" id="{D7B2895E-5E7B-2C2C-3C3A-600627FD3682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90;p51">
              <a:extLst>
                <a:ext uri="{FF2B5EF4-FFF2-40B4-BE49-F238E27FC236}">
                  <a16:creationId xmlns:a16="http://schemas.microsoft.com/office/drawing/2014/main" id="{8FF78437-08FD-D6AB-F14D-BE3FA072A3AD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91;p51">
              <a:extLst>
                <a:ext uri="{FF2B5EF4-FFF2-40B4-BE49-F238E27FC236}">
                  <a16:creationId xmlns:a16="http://schemas.microsoft.com/office/drawing/2014/main" id="{408E1F3D-6C6B-4A62-428F-4775337CB41A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92;p51">
              <a:extLst>
                <a:ext uri="{FF2B5EF4-FFF2-40B4-BE49-F238E27FC236}">
                  <a16:creationId xmlns:a16="http://schemas.microsoft.com/office/drawing/2014/main" id="{1C807A33-8589-5940-F967-39BB9A77255B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93;p51">
              <a:extLst>
                <a:ext uri="{FF2B5EF4-FFF2-40B4-BE49-F238E27FC236}">
                  <a16:creationId xmlns:a16="http://schemas.microsoft.com/office/drawing/2014/main" id="{5272FBFC-42C8-6C86-180D-9A01BF687168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94;p51">
              <a:extLst>
                <a:ext uri="{FF2B5EF4-FFF2-40B4-BE49-F238E27FC236}">
                  <a16:creationId xmlns:a16="http://schemas.microsoft.com/office/drawing/2014/main" id="{7DF3269C-876B-D421-D788-5815896F631C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95;p51">
              <a:extLst>
                <a:ext uri="{FF2B5EF4-FFF2-40B4-BE49-F238E27FC236}">
                  <a16:creationId xmlns:a16="http://schemas.microsoft.com/office/drawing/2014/main" id="{57AE0402-EF3A-2F8D-7AAA-47D4A90CBEFC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96;p51">
              <a:extLst>
                <a:ext uri="{FF2B5EF4-FFF2-40B4-BE49-F238E27FC236}">
                  <a16:creationId xmlns:a16="http://schemas.microsoft.com/office/drawing/2014/main" id="{F6CC024C-BF5F-D94C-86F4-539667A14EE2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2797;p51">
              <a:extLst>
                <a:ext uri="{FF2B5EF4-FFF2-40B4-BE49-F238E27FC236}">
                  <a16:creationId xmlns:a16="http://schemas.microsoft.com/office/drawing/2014/main" id="{E486D7CD-147B-4F6F-17CC-E40DCAC205BB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2798;p51">
              <a:extLst>
                <a:ext uri="{FF2B5EF4-FFF2-40B4-BE49-F238E27FC236}">
                  <a16:creationId xmlns:a16="http://schemas.microsoft.com/office/drawing/2014/main" id="{00E7B0FB-8E7C-7CB6-166F-223ED0F7B38D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2799;p51">
              <a:extLst>
                <a:ext uri="{FF2B5EF4-FFF2-40B4-BE49-F238E27FC236}">
                  <a16:creationId xmlns:a16="http://schemas.microsoft.com/office/drawing/2014/main" id="{84DA0A53-2C9E-88AE-F742-C771748494B2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2800;p51">
              <a:extLst>
                <a:ext uri="{FF2B5EF4-FFF2-40B4-BE49-F238E27FC236}">
                  <a16:creationId xmlns:a16="http://schemas.microsoft.com/office/drawing/2014/main" id="{34EA3B2E-0245-1941-037B-14F160DD220A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2801;p51">
              <a:extLst>
                <a:ext uri="{FF2B5EF4-FFF2-40B4-BE49-F238E27FC236}">
                  <a16:creationId xmlns:a16="http://schemas.microsoft.com/office/drawing/2014/main" id="{352F183B-485F-B6C2-EF57-5BA91FF596BB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2802;p51">
              <a:extLst>
                <a:ext uri="{FF2B5EF4-FFF2-40B4-BE49-F238E27FC236}">
                  <a16:creationId xmlns:a16="http://schemas.microsoft.com/office/drawing/2014/main" id="{04022924-3EE1-2EE0-05D4-6ADF4E17A686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2803;p51">
              <a:extLst>
                <a:ext uri="{FF2B5EF4-FFF2-40B4-BE49-F238E27FC236}">
                  <a16:creationId xmlns:a16="http://schemas.microsoft.com/office/drawing/2014/main" id="{B8BE3E03-C80B-59EC-3ECB-7EACCC534635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2804;p51">
              <a:extLst>
                <a:ext uri="{FF2B5EF4-FFF2-40B4-BE49-F238E27FC236}">
                  <a16:creationId xmlns:a16="http://schemas.microsoft.com/office/drawing/2014/main" id="{D1569601-AF71-9A4F-3B5D-2A685795FC10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2805;p51">
              <a:extLst>
                <a:ext uri="{FF2B5EF4-FFF2-40B4-BE49-F238E27FC236}">
                  <a16:creationId xmlns:a16="http://schemas.microsoft.com/office/drawing/2014/main" id="{240E1A49-3E16-A09D-8762-2F3E465929E9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2806;p51">
              <a:extLst>
                <a:ext uri="{FF2B5EF4-FFF2-40B4-BE49-F238E27FC236}">
                  <a16:creationId xmlns:a16="http://schemas.microsoft.com/office/drawing/2014/main" id="{6077F0F9-B95F-E7EE-328F-DA0DAF446F9E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2807;p51">
              <a:extLst>
                <a:ext uri="{FF2B5EF4-FFF2-40B4-BE49-F238E27FC236}">
                  <a16:creationId xmlns:a16="http://schemas.microsoft.com/office/drawing/2014/main" id="{42C9D2B3-3249-A67E-F699-08F56399A740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2808;p51">
              <a:extLst>
                <a:ext uri="{FF2B5EF4-FFF2-40B4-BE49-F238E27FC236}">
                  <a16:creationId xmlns:a16="http://schemas.microsoft.com/office/drawing/2014/main" id="{AC4218D2-7D82-ABBF-81AC-569EEEB9649E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2809;p51">
              <a:extLst>
                <a:ext uri="{FF2B5EF4-FFF2-40B4-BE49-F238E27FC236}">
                  <a16:creationId xmlns:a16="http://schemas.microsoft.com/office/drawing/2014/main" id="{06B332F5-454D-17EB-D7B2-97A00435662F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2810;p51">
              <a:extLst>
                <a:ext uri="{FF2B5EF4-FFF2-40B4-BE49-F238E27FC236}">
                  <a16:creationId xmlns:a16="http://schemas.microsoft.com/office/drawing/2014/main" id="{6E756B0A-B9F1-ECD2-1A71-2BBE0C05A1D3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2811;p51">
              <a:extLst>
                <a:ext uri="{FF2B5EF4-FFF2-40B4-BE49-F238E27FC236}">
                  <a16:creationId xmlns:a16="http://schemas.microsoft.com/office/drawing/2014/main" id="{57F6FC1F-D323-2F30-C93D-52A009E13372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2812;p51">
              <a:extLst>
                <a:ext uri="{FF2B5EF4-FFF2-40B4-BE49-F238E27FC236}">
                  <a16:creationId xmlns:a16="http://schemas.microsoft.com/office/drawing/2014/main" id="{D3591DAF-7B5B-CBC6-A0BD-22DB107373B2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2813;p51">
              <a:extLst>
                <a:ext uri="{FF2B5EF4-FFF2-40B4-BE49-F238E27FC236}">
                  <a16:creationId xmlns:a16="http://schemas.microsoft.com/office/drawing/2014/main" id="{C3DF2041-1C77-3514-1607-22ADE12AF539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2814;p51">
              <a:extLst>
                <a:ext uri="{FF2B5EF4-FFF2-40B4-BE49-F238E27FC236}">
                  <a16:creationId xmlns:a16="http://schemas.microsoft.com/office/drawing/2014/main" id="{D663BF97-7C91-4750-F1C9-786454981C78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2815;p51">
              <a:extLst>
                <a:ext uri="{FF2B5EF4-FFF2-40B4-BE49-F238E27FC236}">
                  <a16:creationId xmlns:a16="http://schemas.microsoft.com/office/drawing/2014/main" id="{4E27CE3A-8341-FFBC-46C3-C10143D78375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2816;p51">
              <a:extLst>
                <a:ext uri="{FF2B5EF4-FFF2-40B4-BE49-F238E27FC236}">
                  <a16:creationId xmlns:a16="http://schemas.microsoft.com/office/drawing/2014/main" id="{5F70DEE1-4731-9E51-3D0E-0C29AF851343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2817;p51">
              <a:extLst>
                <a:ext uri="{FF2B5EF4-FFF2-40B4-BE49-F238E27FC236}">
                  <a16:creationId xmlns:a16="http://schemas.microsoft.com/office/drawing/2014/main" id="{ED234046-FEF4-B56E-E4B3-14A9873A9798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2818;p51">
              <a:extLst>
                <a:ext uri="{FF2B5EF4-FFF2-40B4-BE49-F238E27FC236}">
                  <a16:creationId xmlns:a16="http://schemas.microsoft.com/office/drawing/2014/main" id="{7788372B-8825-7B78-FF8D-6AE0A4A12FB1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2819;p51">
              <a:extLst>
                <a:ext uri="{FF2B5EF4-FFF2-40B4-BE49-F238E27FC236}">
                  <a16:creationId xmlns:a16="http://schemas.microsoft.com/office/drawing/2014/main" id="{D2336EF2-CE54-160E-A1C3-6094121F37DC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2820;p51">
              <a:extLst>
                <a:ext uri="{FF2B5EF4-FFF2-40B4-BE49-F238E27FC236}">
                  <a16:creationId xmlns:a16="http://schemas.microsoft.com/office/drawing/2014/main" id="{6B9ABD91-6D3E-455A-8DBA-D8DC908A8CEA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2821;p51">
              <a:extLst>
                <a:ext uri="{FF2B5EF4-FFF2-40B4-BE49-F238E27FC236}">
                  <a16:creationId xmlns:a16="http://schemas.microsoft.com/office/drawing/2014/main" id="{15E0C128-E34A-CCC3-2A71-51B9B964DC59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2822;p51">
              <a:extLst>
                <a:ext uri="{FF2B5EF4-FFF2-40B4-BE49-F238E27FC236}">
                  <a16:creationId xmlns:a16="http://schemas.microsoft.com/office/drawing/2014/main" id="{1823F0A6-B4BE-D8BC-294A-EE0A6C72AA6A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2823;p51">
              <a:extLst>
                <a:ext uri="{FF2B5EF4-FFF2-40B4-BE49-F238E27FC236}">
                  <a16:creationId xmlns:a16="http://schemas.microsoft.com/office/drawing/2014/main" id="{404BBE12-B1B4-22E2-10CD-866D1413E8F5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2824;p51">
              <a:extLst>
                <a:ext uri="{FF2B5EF4-FFF2-40B4-BE49-F238E27FC236}">
                  <a16:creationId xmlns:a16="http://schemas.microsoft.com/office/drawing/2014/main" id="{FD9809B3-7623-020E-50A9-908FB39669B2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2825;p51">
              <a:extLst>
                <a:ext uri="{FF2B5EF4-FFF2-40B4-BE49-F238E27FC236}">
                  <a16:creationId xmlns:a16="http://schemas.microsoft.com/office/drawing/2014/main" id="{9CBEE971-AFE0-1503-7083-199CEEC5F640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2826;p51">
              <a:extLst>
                <a:ext uri="{FF2B5EF4-FFF2-40B4-BE49-F238E27FC236}">
                  <a16:creationId xmlns:a16="http://schemas.microsoft.com/office/drawing/2014/main" id="{0777A63B-865F-3888-6A2D-6CFA52CFD6EA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2827;p51">
              <a:extLst>
                <a:ext uri="{FF2B5EF4-FFF2-40B4-BE49-F238E27FC236}">
                  <a16:creationId xmlns:a16="http://schemas.microsoft.com/office/drawing/2014/main" id="{B3379694-2FC5-C329-F5E6-E62DCA8F7461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2828;p51">
              <a:extLst>
                <a:ext uri="{FF2B5EF4-FFF2-40B4-BE49-F238E27FC236}">
                  <a16:creationId xmlns:a16="http://schemas.microsoft.com/office/drawing/2014/main" id="{737F9918-A80B-3D98-0A32-1C69A3929FC6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2829;p51">
              <a:extLst>
                <a:ext uri="{FF2B5EF4-FFF2-40B4-BE49-F238E27FC236}">
                  <a16:creationId xmlns:a16="http://schemas.microsoft.com/office/drawing/2014/main" id="{D62629C0-E581-1596-2DAC-D3929A95DB7D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2830;p51">
              <a:extLst>
                <a:ext uri="{FF2B5EF4-FFF2-40B4-BE49-F238E27FC236}">
                  <a16:creationId xmlns:a16="http://schemas.microsoft.com/office/drawing/2014/main" id="{B2BAF908-7843-6F01-98C7-C85D78F8A8C7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2831;p51">
              <a:extLst>
                <a:ext uri="{FF2B5EF4-FFF2-40B4-BE49-F238E27FC236}">
                  <a16:creationId xmlns:a16="http://schemas.microsoft.com/office/drawing/2014/main" id="{C9E0FDC1-112A-923C-3994-6D1C877879EC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832;p51">
              <a:extLst>
                <a:ext uri="{FF2B5EF4-FFF2-40B4-BE49-F238E27FC236}">
                  <a16:creationId xmlns:a16="http://schemas.microsoft.com/office/drawing/2014/main" id="{91605E29-B00D-90B9-4F42-3ECC1B7C0868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833;p51">
              <a:extLst>
                <a:ext uri="{FF2B5EF4-FFF2-40B4-BE49-F238E27FC236}">
                  <a16:creationId xmlns:a16="http://schemas.microsoft.com/office/drawing/2014/main" id="{514BCA8D-4484-702A-EC31-D84DF6FA396F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834;p51">
              <a:extLst>
                <a:ext uri="{FF2B5EF4-FFF2-40B4-BE49-F238E27FC236}">
                  <a16:creationId xmlns:a16="http://schemas.microsoft.com/office/drawing/2014/main" id="{C1FDB212-B167-5756-B5F9-E5D0FACE7EA5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835;p51">
              <a:extLst>
                <a:ext uri="{FF2B5EF4-FFF2-40B4-BE49-F238E27FC236}">
                  <a16:creationId xmlns:a16="http://schemas.microsoft.com/office/drawing/2014/main" id="{C8A35AF2-7CE9-EE1D-D990-2DCCF7575D4B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836;p51">
              <a:extLst>
                <a:ext uri="{FF2B5EF4-FFF2-40B4-BE49-F238E27FC236}">
                  <a16:creationId xmlns:a16="http://schemas.microsoft.com/office/drawing/2014/main" id="{2735E236-7A09-C714-0D1A-8948E960C5AA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837;p51">
              <a:extLst>
                <a:ext uri="{FF2B5EF4-FFF2-40B4-BE49-F238E27FC236}">
                  <a16:creationId xmlns:a16="http://schemas.microsoft.com/office/drawing/2014/main" id="{E3E4A450-D450-BF78-BD68-380779C9D33C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838;p51">
              <a:extLst>
                <a:ext uri="{FF2B5EF4-FFF2-40B4-BE49-F238E27FC236}">
                  <a16:creationId xmlns:a16="http://schemas.microsoft.com/office/drawing/2014/main" id="{4CE3E260-5575-E848-8468-6051A6B83BE7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839;p51">
              <a:extLst>
                <a:ext uri="{FF2B5EF4-FFF2-40B4-BE49-F238E27FC236}">
                  <a16:creationId xmlns:a16="http://schemas.microsoft.com/office/drawing/2014/main" id="{08E5DE05-09CB-9643-DA16-F746AFC9FFE2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840;p51">
              <a:extLst>
                <a:ext uri="{FF2B5EF4-FFF2-40B4-BE49-F238E27FC236}">
                  <a16:creationId xmlns:a16="http://schemas.microsoft.com/office/drawing/2014/main" id="{3B00B80C-8836-0F0D-C6F8-796259C6158F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2841;p51">
              <a:extLst>
                <a:ext uri="{FF2B5EF4-FFF2-40B4-BE49-F238E27FC236}">
                  <a16:creationId xmlns:a16="http://schemas.microsoft.com/office/drawing/2014/main" id="{2579EB46-DB85-1C75-398F-8ABA6C786272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2842;p51">
              <a:extLst>
                <a:ext uri="{FF2B5EF4-FFF2-40B4-BE49-F238E27FC236}">
                  <a16:creationId xmlns:a16="http://schemas.microsoft.com/office/drawing/2014/main" id="{F410EF14-B8A5-CC7E-CC7A-3D8BEAA69F74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2843;p51">
              <a:extLst>
                <a:ext uri="{FF2B5EF4-FFF2-40B4-BE49-F238E27FC236}">
                  <a16:creationId xmlns:a16="http://schemas.microsoft.com/office/drawing/2014/main" id="{839D94A1-BFD2-2902-27B1-CBB4F0547775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2844;p51">
              <a:extLst>
                <a:ext uri="{FF2B5EF4-FFF2-40B4-BE49-F238E27FC236}">
                  <a16:creationId xmlns:a16="http://schemas.microsoft.com/office/drawing/2014/main" id="{0729A8D9-5887-5E98-F6BA-89C882D220EC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845;p51">
              <a:extLst>
                <a:ext uri="{FF2B5EF4-FFF2-40B4-BE49-F238E27FC236}">
                  <a16:creationId xmlns:a16="http://schemas.microsoft.com/office/drawing/2014/main" id="{F076BD85-EE98-EECD-52AF-F26A573198BF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846;p51">
              <a:extLst>
                <a:ext uri="{FF2B5EF4-FFF2-40B4-BE49-F238E27FC236}">
                  <a16:creationId xmlns:a16="http://schemas.microsoft.com/office/drawing/2014/main" id="{F3655231-FD06-14D1-1CFA-E2EECB1CDF64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847;p51">
              <a:extLst>
                <a:ext uri="{FF2B5EF4-FFF2-40B4-BE49-F238E27FC236}">
                  <a16:creationId xmlns:a16="http://schemas.microsoft.com/office/drawing/2014/main" id="{DB531A7D-CFC3-BCDE-C2EF-132B3138A752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848;p51">
              <a:extLst>
                <a:ext uri="{FF2B5EF4-FFF2-40B4-BE49-F238E27FC236}">
                  <a16:creationId xmlns:a16="http://schemas.microsoft.com/office/drawing/2014/main" id="{5EF47F51-1D69-05F4-2E49-14770BF18D5A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849;p51">
              <a:extLst>
                <a:ext uri="{FF2B5EF4-FFF2-40B4-BE49-F238E27FC236}">
                  <a16:creationId xmlns:a16="http://schemas.microsoft.com/office/drawing/2014/main" id="{6CBA6E1C-00E9-439E-47C9-F9A6899FAA08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850;p51">
              <a:extLst>
                <a:ext uri="{FF2B5EF4-FFF2-40B4-BE49-F238E27FC236}">
                  <a16:creationId xmlns:a16="http://schemas.microsoft.com/office/drawing/2014/main" id="{65A70FEA-93A4-2C98-2450-CC2A63792D4C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851;p51">
              <a:extLst>
                <a:ext uri="{FF2B5EF4-FFF2-40B4-BE49-F238E27FC236}">
                  <a16:creationId xmlns:a16="http://schemas.microsoft.com/office/drawing/2014/main" id="{F275BD02-964D-04A9-340C-7B9985BC82F3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852;p51">
              <a:extLst>
                <a:ext uri="{FF2B5EF4-FFF2-40B4-BE49-F238E27FC236}">
                  <a16:creationId xmlns:a16="http://schemas.microsoft.com/office/drawing/2014/main" id="{158A19BB-769D-6EDA-3EC8-2D4C3A69132A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2853;p51">
              <a:extLst>
                <a:ext uri="{FF2B5EF4-FFF2-40B4-BE49-F238E27FC236}">
                  <a16:creationId xmlns:a16="http://schemas.microsoft.com/office/drawing/2014/main" id="{59FEDACB-3109-5F86-346C-349AD2FB46E3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854;p51">
              <a:extLst>
                <a:ext uri="{FF2B5EF4-FFF2-40B4-BE49-F238E27FC236}">
                  <a16:creationId xmlns:a16="http://schemas.microsoft.com/office/drawing/2014/main" id="{5B54D6E3-C027-08E4-6A04-59EAC185D728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855;p51">
              <a:extLst>
                <a:ext uri="{FF2B5EF4-FFF2-40B4-BE49-F238E27FC236}">
                  <a16:creationId xmlns:a16="http://schemas.microsoft.com/office/drawing/2014/main" id="{84DBA8FC-F502-0495-F024-5B9B1D143A7D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2856;p51">
              <a:extLst>
                <a:ext uri="{FF2B5EF4-FFF2-40B4-BE49-F238E27FC236}">
                  <a16:creationId xmlns:a16="http://schemas.microsoft.com/office/drawing/2014/main" id="{1D87299B-61AA-D8FF-21AA-5312E41972D6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857;p51">
              <a:extLst>
                <a:ext uri="{FF2B5EF4-FFF2-40B4-BE49-F238E27FC236}">
                  <a16:creationId xmlns:a16="http://schemas.microsoft.com/office/drawing/2014/main" id="{47C7C9DE-2474-8E6E-B8E8-0CAFCFDF3121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2858;p51">
              <a:extLst>
                <a:ext uri="{FF2B5EF4-FFF2-40B4-BE49-F238E27FC236}">
                  <a16:creationId xmlns:a16="http://schemas.microsoft.com/office/drawing/2014/main" id="{E4D7F01C-B196-68CF-705B-57E9750EAA73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2859;p51">
              <a:extLst>
                <a:ext uri="{FF2B5EF4-FFF2-40B4-BE49-F238E27FC236}">
                  <a16:creationId xmlns:a16="http://schemas.microsoft.com/office/drawing/2014/main" id="{D3D74C49-45D0-3A30-86D6-A8B3AFD18CC0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2860;p51">
              <a:extLst>
                <a:ext uri="{FF2B5EF4-FFF2-40B4-BE49-F238E27FC236}">
                  <a16:creationId xmlns:a16="http://schemas.microsoft.com/office/drawing/2014/main" id="{082A14DD-B823-4742-3EEB-71EA0155557B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2861;p51">
              <a:extLst>
                <a:ext uri="{FF2B5EF4-FFF2-40B4-BE49-F238E27FC236}">
                  <a16:creationId xmlns:a16="http://schemas.microsoft.com/office/drawing/2014/main" id="{785CA9C5-72B6-C2FE-1C37-F1FA7980FA28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2862;p51">
              <a:extLst>
                <a:ext uri="{FF2B5EF4-FFF2-40B4-BE49-F238E27FC236}">
                  <a16:creationId xmlns:a16="http://schemas.microsoft.com/office/drawing/2014/main" id="{F39F7A36-BDEB-F3EA-9EEF-AF87C1A0493E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2863;p51">
              <a:extLst>
                <a:ext uri="{FF2B5EF4-FFF2-40B4-BE49-F238E27FC236}">
                  <a16:creationId xmlns:a16="http://schemas.microsoft.com/office/drawing/2014/main" id="{18161E6D-9FB2-6E51-2141-A29CE2271318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2864;p51">
              <a:extLst>
                <a:ext uri="{FF2B5EF4-FFF2-40B4-BE49-F238E27FC236}">
                  <a16:creationId xmlns:a16="http://schemas.microsoft.com/office/drawing/2014/main" id="{D7164540-BD2B-4F8A-E052-FAC35A53FE16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2865;p51">
              <a:extLst>
                <a:ext uri="{FF2B5EF4-FFF2-40B4-BE49-F238E27FC236}">
                  <a16:creationId xmlns:a16="http://schemas.microsoft.com/office/drawing/2014/main" id="{177A0733-8B94-F9D3-9F1F-87B446D57BF9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2866;p51">
              <a:extLst>
                <a:ext uri="{FF2B5EF4-FFF2-40B4-BE49-F238E27FC236}">
                  <a16:creationId xmlns:a16="http://schemas.microsoft.com/office/drawing/2014/main" id="{23EC7456-27AF-8736-0629-CB2BE2C7F771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2867;p51">
              <a:extLst>
                <a:ext uri="{FF2B5EF4-FFF2-40B4-BE49-F238E27FC236}">
                  <a16:creationId xmlns:a16="http://schemas.microsoft.com/office/drawing/2014/main" id="{E5202C69-D77F-1678-C5A6-1948628D736D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2868;p51">
              <a:extLst>
                <a:ext uri="{FF2B5EF4-FFF2-40B4-BE49-F238E27FC236}">
                  <a16:creationId xmlns:a16="http://schemas.microsoft.com/office/drawing/2014/main" id="{CBB13B82-5F82-1EE9-AC3B-E3610CBBB947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2869;p51">
              <a:extLst>
                <a:ext uri="{FF2B5EF4-FFF2-40B4-BE49-F238E27FC236}">
                  <a16:creationId xmlns:a16="http://schemas.microsoft.com/office/drawing/2014/main" id="{D74AFCC1-3814-B4F9-38DD-0653CA0EBBD9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2870;p51">
              <a:extLst>
                <a:ext uri="{FF2B5EF4-FFF2-40B4-BE49-F238E27FC236}">
                  <a16:creationId xmlns:a16="http://schemas.microsoft.com/office/drawing/2014/main" id="{BC178010-F066-4739-C135-B79A86575E19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2871;p51">
              <a:extLst>
                <a:ext uri="{FF2B5EF4-FFF2-40B4-BE49-F238E27FC236}">
                  <a16:creationId xmlns:a16="http://schemas.microsoft.com/office/drawing/2014/main" id="{3FC0A162-6350-CE6D-22E5-27AD7FEE7FE0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2872;p51">
              <a:extLst>
                <a:ext uri="{FF2B5EF4-FFF2-40B4-BE49-F238E27FC236}">
                  <a16:creationId xmlns:a16="http://schemas.microsoft.com/office/drawing/2014/main" id="{9901C3D6-B2C2-CA42-3F14-A2533B7FE690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2873;p51">
              <a:extLst>
                <a:ext uri="{FF2B5EF4-FFF2-40B4-BE49-F238E27FC236}">
                  <a16:creationId xmlns:a16="http://schemas.microsoft.com/office/drawing/2014/main" id="{98FEA55D-3706-FA40-FE29-AF4D2D150437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2874;p51">
              <a:extLst>
                <a:ext uri="{FF2B5EF4-FFF2-40B4-BE49-F238E27FC236}">
                  <a16:creationId xmlns:a16="http://schemas.microsoft.com/office/drawing/2014/main" id="{3BF5843B-02D2-AB79-2333-F27F14752768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2875;p51">
              <a:extLst>
                <a:ext uri="{FF2B5EF4-FFF2-40B4-BE49-F238E27FC236}">
                  <a16:creationId xmlns:a16="http://schemas.microsoft.com/office/drawing/2014/main" id="{267951D5-A113-ACA2-7AB6-203998E039C7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2876;p51">
              <a:extLst>
                <a:ext uri="{FF2B5EF4-FFF2-40B4-BE49-F238E27FC236}">
                  <a16:creationId xmlns:a16="http://schemas.microsoft.com/office/drawing/2014/main" id="{4199BEF6-5036-1DB4-BE0A-767C9BF5BE79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2877;p51">
              <a:extLst>
                <a:ext uri="{FF2B5EF4-FFF2-40B4-BE49-F238E27FC236}">
                  <a16:creationId xmlns:a16="http://schemas.microsoft.com/office/drawing/2014/main" id="{87A9AFDE-9888-DFF6-21C3-7D9182024ECB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2878;p51">
              <a:extLst>
                <a:ext uri="{FF2B5EF4-FFF2-40B4-BE49-F238E27FC236}">
                  <a16:creationId xmlns:a16="http://schemas.microsoft.com/office/drawing/2014/main" id="{B616EDEF-D682-B761-60D9-850F549C4CF1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2879;p51">
              <a:extLst>
                <a:ext uri="{FF2B5EF4-FFF2-40B4-BE49-F238E27FC236}">
                  <a16:creationId xmlns:a16="http://schemas.microsoft.com/office/drawing/2014/main" id="{DF00EFDC-E106-FC24-74F6-2EA7D5E0C4A2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2880;p51">
              <a:extLst>
                <a:ext uri="{FF2B5EF4-FFF2-40B4-BE49-F238E27FC236}">
                  <a16:creationId xmlns:a16="http://schemas.microsoft.com/office/drawing/2014/main" id="{53E3734B-031D-039B-AB3B-0B8DBF0D4DA1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2881;p51">
              <a:extLst>
                <a:ext uri="{FF2B5EF4-FFF2-40B4-BE49-F238E27FC236}">
                  <a16:creationId xmlns:a16="http://schemas.microsoft.com/office/drawing/2014/main" id="{D7B83038-691C-EC8B-BDB8-0852C576C189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2882;p51">
              <a:extLst>
                <a:ext uri="{FF2B5EF4-FFF2-40B4-BE49-F238E27FC236}">
                  <a16:creationId xmlns:a16="http://schemas.microsoft.com/office/drawing/2014/main" id="{01F5E3A4-6D6F-8F20-BB72-108DDF17C066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2883;p51">
              <a:extLst>
                <a:ext uri="{FF2B5EF4-FFF2-40B4-BE49-F238E27FC236}">
                  <a16:creationId xmlns:a16="http://schemas.microsoft.com/office/drawing/2014/main" id="{7F4DACC7-8E07-2772-B2A8-794CA45091E5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2884;p51">
              <a:extLst>
                <a:ext uri="{FF2B5EF4-FFF2-40B4-BE49-F238E27FC236}">
                  <a16:creationId xmlns:a16="http://schemas.microsoft.com/office/drawing/2014/main" id="{FD251228-BFC9-3A26-41FF-913F66D267BC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2885;p51">
              <a:extLst>
                <a:ext uri="{FF2B5EF4-FFF2-40B4-BE49-F238E27FC236}">
                  <a16:creationId xmlns:a16="http://schemas.microsoft.com/office/drawing/2014/main" id="{89DE9DF5-43B2-1C51-7FC3-13D79BFCF7B7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2886;p51">
              <a:extLst>
                <a:ext uri="{FF2B5EF4-FFF2-40B4-BE49-F238E27FC236}">
                  <a16:creationId xmlns:a16="http://schemas.microsoft.com/office/drawing/2014/main" id="{DB1CDC73-57D4-DA0A-C69E-E1882BE6906E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2887;p51">
              <a:extLst>
                <a:ext uri="{FF2B5EF4-FFF2-40B4-BE49-F238E27FC236}">
                  <a16:creationId xmlns:a16="http://schemas.microsoft.com/office/drawing/2014/main" id="{C3CD7D43-0BDC-A141-67C3-065F94D6FC08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2888;p51">
              <a:extLst>
                <a:ext uri="{FF2B5EF4-FFF2-40B4-BE49-F238E27FC236}">
                  <a16:creationId xmlns:a16="http://schemas.microsoft.com/office/drawing/2014/main" id="{DC14CB09-CCD1-195E-83BD-4EAD805131A2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2889;p51">
              <a:extLst>
                <a:ext uri="{FF2B5EF4-FFF2-40B4-BE49-F238E27FC236}">
                  <a16:creationId xmlns:a16="http://schemas.microsoft.com/office/drawing/2014/main" id="{C1EE305A-DC29-4F9E-E9BE-273891583297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2890;p51">
              <a:extLst>
                <a:ext uri="{FF2B5EF4-FFF2-40B4-BE49-F238E27FC236}">
                  <a16:creationId xmlns:a16="http://schemas.microsoft.com/office/drawing/2014/main" id="{DF6DAFE0-F547-5067-9CC1-1A8014DC0796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2891;p51">
              <a:extLst>
                <a:ext uri="{FF2B5EF4-FFF2-40B4-BE49-F238E27FC236}">
                  <a16:creationId xmlns:a16="http://schemas.microsoft.com/office/drawing/2014/main" id="{29CBA200-7A0A-FABF-210B-5DC30C9F6E97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2892;p51">
              <a:extLst>
                <a:ext uri="{FF2B5EF4-FFF2-40B4-BE49-F238E27FC236}">
                  <a16:creationId xmlns:a16="http://schemas.microsoft.com/office/drawing/2014/main" id="{D151A3DE-2C6F-E8F1-3F80-45BE12389F82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2893;p51">
              <a:extLst>
                <a:ext uri="{FF2B5EF4-FFF2-40B4-BE49-F238E27FC236}">
                  <a16:creationId xmlns:a16="http://schemas.microsoft.com/office/drawing/2014/main" id="{85DF6536-5A72-9FF9-B9A2-7ACA3E92F571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2894;p51">
              <a:extLst>
                <a:ext uri="{FF2B5EF4-FFF2-40B4-BE49-F238E27FC236}">
                  <a16:creationId xmlns:a16="http://schemas.microsoft.com/office/drawing/2014/main" id="{81646275-DA59-7429-2011-885A082E870F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2895;p51">
              <a:extLst>
                <a:ext uri="{FF2B5EF4-FFF2-40B4-BE49-F238E27FC236}">
                  <a16:creationId xmlns:a16="http://schemas.microsoft.com/office/drawing/2014/main" id="{742D840C-6423-CEFA-FC50-99D112A6416F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2896;p51">
              <a:extLst>
                <a:ext uri="{FF2B5EF4-FFF2-40B4-BE49-F238E27FC236}">
                  <a16:creationId xmlns:a16="http://schemas.microsoft.com/office/drawing/2014/main" id="{DC4AB6C4-38C3-30F5-1762-EBE5AF6885BD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2897;p51">
              <a:extLst>
                <a:ext uri="{FF2B5EF4-FFF2-40B4-BE49-F238E27FC236}">
                  <a16:creationId xmlns:a16="http://schemas.microsoft.com/office/drawing/2014/main" id="{A886AB25-5F14-2F8E-45BB-78A8C3C06E99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2898;p51">
              <a:extLst>
                <a:ext uri="{FF2B5EF4-FFF2-40B4-BE49-F238E27FC236}">
                  <a16:creationId xmlns:a16="http://schemas.microsoft.com/office/drawing/2014/main" id="{FAB8972D-182A-53E9-E08C-3346493BB34A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2899;p51">
              <a:extLst>
                <a:ext uri="{FF2B5EF4-FFF2-40B4-BE49-F238E27FC236}">
                  <a16:creationId xmlns:a16="http://schemas.microsoft.com/office/drawing/2014/main" id="{9D48AF19-3041-2CEE-D021-B837B9324A77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2900;p51">
              <a:extLst>
                <a:ext uri="{FF2B5EF4-FFF2-40B4-BE49-F238E27FC236}">
                  <a16:creationId xmlns:a16="http://schemas.microsoft.com/office/drawing/2014/main" id="{F87BF6C6-467B-9B79-6EEA-0C5AC996955C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2901;p51">
              <a:extLst>
                <a:ext uri="{FF2B5EF4-FFF2-40B4-BE49-F238E27FC236}">
                  <a16:creationId xmlns:a16="http://schemas.microsoft.com/office/drawing/2014/main" id="{8C2AB97C-0EA8-D8A4-75EB-5FAD07A3A02E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2902;p51">
              <a:extLst>
                <a:ext uri="{FF2B5EF4-FFF2-40B4-BE49-F238E27FC236}">
                  <a16:creationId xmlns:a16="http://schemas.microsoft.com/office/drawing/2014/main" id="{8190CC93-7FA5-30E0-E00F-CAFE171666BE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2903;p51">
              <a:extLst>
                <a:ext uri="{FF2B5EF4-FFF2-40B4-BE49-F238E27FC236}">
                  <a16:creationId xmlns:a16="http://schemas.microsoft.com/office/drawing/2014/main" id="{36D8E978-2688-C01A-4E08-B5DA824A34F6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2904;p51">
              <a:extLst>
                <a:ext uri="{FF2B5EF4-FFF2-40B4-BE49-F238E27FC236}">
                  <a16:creationId xmlns:a16="http://schemas.microsoft.com/office/drawing/2014/main" id="{BACE7A1A-27FE-9616-C9AE-C5907E7BF547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2905;p51">
              <a:extLst>
                <a:ext uri="{FF2B5EF4-FFF2-40B4-BE49-F238E27FC236}">
                  <a16:creationId xmlns:a16="http://schemas.microsoft.com/office/drawing/2014/main" id="{18AEF0F7-C11C-D860-ED32-2E43A248B805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2906;p51">
              <a:extLst>
                <a:ext uri="{FF2B5EF4-FFF2-40B4-BE49-F238E27FC236}">
                  <a16:creationId xmlns:a16="http://schemas.microsoft.com/office/drawing/2014/main" id="{71227BC4-5020-F3FA-95BF-07F6BC501DD5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2907;p51">
              <a:extLst>
                <a:ext uri="{FF2B5EF4-FFF2-40B4-BE49-F238E27FC236}">
                  <a16:creationId xmlns:a16="http://schemas.microsoft.com/office/drawing/2014/main" id="{BBD25093-EDFD-5F36-8649-3CDE12504661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2908;p51">
              <a:extLst>
                <a:ext uri="{FF2B5EF4-FFF2-40B4-BE49-F238E27FC236}">
                  <a16:creationId xmlns:a16="http://schemas.microsoft.com/office/drawing/2014/main" id="{C9580A01-1BDC-B0D2-1A49-90AF2814CA44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2909;p51">
              <a:extLst>
                <a:ext uri="{FF2B5EF4-FFF2-40B4-BE49-F238E27FC236}">
                  <a16:creationId xmlns:a16="http://schemas.microsoft.com/office/drawing/2014/main" id="{EB7F0841-ABCA-93E6-1ED7-05E7C142BB47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2910;p51">
              <a:extLst>
                <a:ext uri="{FF2B5EF4-FFF2-40B4-BE49-F238E27FC236}">
                  <a16:creationId xmlns:a16="http://schemas.microsoft.com/office/drawing/2014/main" id="{4DD05883-494B-A370-7F2D-BDF91542F02D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2911;p51">
              <a:extLst>
                <a:ext uri="{FF2B5EF4-FFF2-40B4-BE49-F238E27FC236}">
                  <a16:creationId xmlns:a16="http://schemas.microsoft.com/office/drawing/2014/main" id="{6A7E76A2-19A5-5AE3-E51E-A68C14207CA0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2912;p51">
              <a:extLst>
                <a:ext uri="{FF2B5EF4-FFF2-40B4-BE49-F238E27FC236}">
                  <a16:creationId xmlns:a16="http://schemas.microsoft.com/office/drawing/2014/main" id="{B4FF9898-1E1D-636D-A8B9-335495A293CA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2913;p51">
              <a:extLst>
                <a:ext uri="{FF2B5EF4-FFF2-40B4-BE49-F238E27FC236}">
                  <a16:creationId xmlns:a16="http://schemas.microsoft.com/office/drawing/2014/main" id="{BBA3A9D2-A7F4-A9D3-AC85-CF8B71E24268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2914;p51">
              <a:extLst>
                <a:ext uri="{FF2B5EF4-FFF2-40B4-BE49-F238E27FC236}">
                  <a16:creationId xmlns:a16="http://schemas.microsoft.com/office/drawing/2014/main" id="{7DBC1337-8B3C-BBA8-129E-9905DD4E940B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915;p51">
              <a:extLst>
                <a:ext uri="{FF2B5EF4-FFF2-40B4-BE49-F238E27FC236}">
                  <a16:creationId xmlns:a16="http://schemas.microsoft.com/office/drawing/2014/main" id="{1AED8534-B237-B4E4-CF45-4BD1AE532563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916;p51">
              <a:extLst>
                <a:ext uri="{FF2B5EF4-FFF2-40B4-BE49-F238E27FC236}">
                  <a16:creationId xmlns:a16="http://schemas.microsoft.com/office/drawing/2014/main" id="{A3B95100-646E-5DBA-09E8-939A7008D49D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917;p51">
              <a:extLst>
                <a:ext uri="{FF2B5EF4-FFF2-40B4-BE49-F238E27FC236}">
                  <a16:creationId xmlns:a16="http://schemas.microsoft.com/office/drawing/2014/main" id="{61FCE0CC-1756-76EE-EB06-64A87D4242A6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2918;p51">
              <a:extLst>
                <a:ext uri="{FF2B5EF4-FFF2-40B4-BE49-F238E27FC236}">
                  <a16:creationId xmlns:a16="http://schemas.microsoft.com/office/drawing/2014/main" id="{C759D984-D327-F44F-14D9-CB1AB0A0B96E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2919;p51">
              <a:extLst>
                <a:ext uri="{FF2B5EF4-FFF2-40B4-BE49-F238E27FC236}">
                  <a16:creationId xmlns:a16="http://schemas.microsoft.com/office/drawing/2014/main" id="{29E001D6-E9B8-7465-AB06-5D2DE2289CF2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2920;p51">
              <a:extLst>
                <a:ext uri="{FF2B5EF4-FFF2-40B4-BE49-F238E27FC236}">
                  <a16:creationId xmlns:a16="http://schemas.microsoft.com/office/drawing/2014/main" id="{299F2D97-605E-E2EE-B17F-3CAA9BA86CA7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2921;p51">
              <a:extLst>
                <a:ext uri="{FF2B5EF4-FFF2-40B4-BE49-F238E27FC236}">
                  <a16:creationId xmlns:a16="http://schemas.microsoft.com/office/drawing/2014/main" id="{A5E6CCE3-DF0A-DD26-CF90-E2D402B5965E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922;p51">
              <a:extLst>
                <a:ext uri="{FF2B5EF4-FFF2-40B4-BE49-F238E27FC236}">
                  <a16:creationId xmlns:a16="http://schemas.microsoft.com/office/drawing/2014/main" id="{6A6AB859-EA52-5631-B33E-9551AD88FC48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923;p51">
              <a:extLst>
                <a:ext uri="{FF2B5EF4-FFF2-40B4-BE49-F238E27FC236}">
                  <a16:creationId xmlns:a16="http://schemas.microsoft.com/office/drawing/2014/main" id="{0B993333-9174-3526-2479-14CD047FCE7B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924;p51">
              <a:extLst>
                <a:ext uri="{FF2B5EF4-FFF2-40B4-BE49-F238E27FC236}">
                  <a16:creationId xmlns:a16="http://schemas.microsoft.com/office/drawing/2014/main" id="{AF16E53F-0BE4-6DD6-B75B-249D9482417C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925;p51">
              <a:extLst>
                <a:ext uri="{FF2B5EF4-FFF2-40B4-BE49-F238E27FC236}">
                  <a16:creationId xmlns:a16="http://schemas.microsoft.com/office/drawing/2014/main" id="{1F14F522-CA6F-7D13-6000-6161C49080B7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926;p51">
              <a:extLst>
                <a:ext uri="{FF2B5EF4-FFF2-40B4-BE49-F238E27FC236}">
                  <a16:creationId xmlns:a16="http://schemas.microsoft.com/office/drawing/2014/main" id="{3C74213B-5593-4148-9C6F-EBC3CE628CFF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927;p51">
              <a:extLst>
                <a:ext uri="{FF2B5EF4-FFF2-40B4-BE49-F238E27FC236}">
                  <a16:creationId xmlns:a16="http://schemas.microsoft.com/office/drawing/2014/main" id="{DF4466BE-5113-2A1B-94BB-8C2107A7D538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928;p51">
              <a:extLst>
                <a:ext uri="{FF2B5EF4-FFF2-40B4-BE49-F238E27FC236}">
                  <a16:creationId xmlns:a16="http://schemas.microsoft.com/office/drawing/2014/main" id="{6565EE40-699D-9CE8-0B4D-FC2B3BA1136B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929;p51">
              <a:extLst>
                <a:ext uri="{FF2B5EF4-FFF2-40B4-BE49-F238E27FC236}">
                  <a16:creationId xmlns:a16="http://schemas.microsoft.com/office/drawing/2014/main" id="{6FFB23EA-0BAD-CABB-ADFD-7A71DE554FD3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2930;p51">
              <a:extLst>
                <a:ext uri="{FF2B5EF4-FFF2-40B4-BE49-F238E27FC236}">
                  <a16:creationId xmlns:a16="http://schemas.microsoft.com/office/drawing/2014/main" id="{F00B90FA-F05C-EB94-C08F-0F193EC8B68B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1878154" y="1620750"/>
            <a:ext cx="5734225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Times New Roman" panose="02020603050405020304" pitchFamily="18" charset="0"/>
                <a:cs typeface="Times New Roman" panose="02020603050405020304" pitchFamily="18" charset="0"/>
              </a:rPr>
              <a:t>03 Thuật toán</a:t>
            </a:r>
            <a:endParaRPr sz="1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B350ED-A51A-9AD2-66A2-90E0C8416369}"/>
              </a:ext>
            </a:extLst>
          </p:cNvPr>
          <p:cNvSpPr txBox="1"/>
          <p:nvPr/>
        </p:nvSpPr>
        <p:spPr>
          <a:xfrm>
            <a:off x="468630" y="81439"/>
            <a:ext cx="8206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C943C1-9066-2E53-1D92-37C89EC2F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4" y="572604"/>
            <a:ext cx="8018859" cy="399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C6E5C-DAFF-8122-9549-18847A2F34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8120" y="0"/>
            <a:ext cx="7505700" cy="677862"/>
          </a:xfrm>
        </p:spPr>
        <p:txBody>
          <a:bodyPr/>
          <a:lstStyle/>
          <a:p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701AD-8039-8860-C1F0-7DAABC8E46E2}"/>
              </a:ext>
            </a:extLst>
          </p:cNvPr>
          <p:cNvSpPr txBox="1"/>
          <p:nvPr/>
        </p:nvSpPr>
        <p:spPr>
          <a:xfrm>
            <a:off x="548640" y="583809"/>
            <a:ext cx="318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Điều khiển Led qua ứng dụng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1849A-3107-E66F-78FF-F3A40B1718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03" y="1074466"/>
            <a:ext cx="572389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DB76B-CEC0-AAF1-FBD1-669660E88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7" y="891585"/>
            <a:ext cx="7357403" cy="4251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6B5E1B-C214-E58E-7C92-1C6CEE9BC158}"/>
              </a:ext>
            </a:extLst>
          </p:cNvPr>
          <p:cNvSpPr txBox="1">
            <a:spLocks/>
          </p:cNvSpPr>
          <p:nvPr/>
        </p:nvSpPr>
        <p:spPr>
          <a:xfrm>
            <a:off x="198120" y="-31154"/>
            <a:ext cx="7505700" cy="6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Lưu đồ thuật toán hoạt động của ứng dụng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F144-6932-64E3-E939-8082526F61A9}"/>
              </a:ext>
            </a:extLst>
          </p:cNvPr>
          <p:cNvSpPr txBox="1"/>
          <p:nvPr/>
        </p:nvSpPr>
        <p:spPr>
          <a:xfrm>
            <a:off x="485336" y="492819"/>
            <a:ext cx="318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Chế độ ngưỡng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407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846A1C-8C87-B8FC-D36E-D0530943C640}"/>
              </a:ext>
            </a:extLst>
          </p:cNvPr>
          <p:cNvSpPr txBox="1">
            <a:spLocks/>
          </p:cNvSpPr>
          <p:nvPr/>
        </p:nvSpPr>
        <p:spPr>
          <a:xfrm>
            <a:off x="198120" y="-31154"/>
            <a:ext cx="7505700" cy="6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Lưu đồ thuật toán hoạt động của ứng dụng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CC291-9421-1212-4EEA-4CFCC0C1235E}"/>
              </a:ext>
            </a:extLst>
          </p:cNvPr>
          <p:cNvSpPr txBox="1"/>
          <p:nvPr/>
        </p:nvSpPr>
        <p:spPr>
          <a:xfrm>
            <a:off x="485336" y="492819"/>
            <a:ext cx="318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Chế độ auto time trên ứng dụng</a:t>
            </a:r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B30BF-772F-DDBF-6156-9964E262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4" y="800596"/>
            <a:ext cx="8487172" cy="434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005EF-82D7-85FC-ABD3-474849242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05" y="483528"/>
            <a:ext cx="4208189" cy="46599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5B05A2-8F1F-B76D-77B4-BD355BC14DB9}"/>
              </a:ext>
            </a:extLst>
          </p:cNvPr>
          <p:cNvSpPr txBox="1">
            <a:spLocks/>
          </p:cNvSpPr>
          <p:nvPr/>
        </p:nvSpPr>
        <p:spPr>
          <a:xfrm>
            <a:off x="198120" y="-31154"/>
            <a:ext cx="7505700" cy="6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Lưu đồ thuật toán hoạt động của ứng dụng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5EAC2-60C8-75B4-920F-03768A809F1C}"/>
              </a:ext>
            </a:extLst>
          </p:cNvPr>
          <p:cNvSpPr txBox="1"/>
          <p:nvPr/>
        </p:nvSpPr>
        <p:spPr>
          <a:xfrm>
            <a:off x="485336" y="492819"/>
            <a:ext cx="318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Chế độ auto time trên ESP32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221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AF42-FF84-63A6-9F0F-FE6332E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548" y="1188720"/>
            <a:ext cx="4713732" cy="2494053"/>
          </a:xfrm>
        </p:spPr>
        <p:txBody>
          <a:bodyPr/>
          <a:lstStyle/>
          <a:p>
            <a:r>
              <a:rPr lang="en" sz="6000">
                <a:latin typeface="Times New Roman" panose="02020603050405020304" pitchFamily="18" charset="0"/>
                <a:cs typeface="Times New Roman" panose="02020603050405020304" pitchFamily="18" charset="0"/>
              </a:rPr>
              <a:t>04 Demo các chức năng của sản phẩm</a:t>
            </a:r>
            <a:endParaRPr lang="en-ID" sz="6000"/>
          </a:p>
        </p:txBody>
      </p:sp>
    </p:spTree>
    <p:extLst>
      <p:ext uri="{BB962C8B-B14F-4D97-AF65-F5344CB8AC3E}">
        <p14:creationId xmlns:p14="http://schemas.microsoft.com/office/powerpoint/2010/main" val="72863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00DE-69AB-88AE-65B1-E9C35D53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448343"/>
            <a:ext cx="7696500" cy="880394"/>
          </a:xfrm>
        </p:spPr>
        <p:txBody>
          <a:bodyPr/>
          <a:lstStyle/>
          <a:p>
            <a:r>
              <a:rPr lang="en-US" sz="4000">
                <a:latin typeface="+mj-lt"/>
              </a:rPr>
              <a:t>Ứng dụng thực tế</a:t>
            </a:r>
            <a:endParaRPr lang="en-ID" sz="40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C0FA4-EEE2-3537-51EC-3AF4BC760008}"/>
              </a:ext>
            </a:extLst>
          </p:cNvPr>
          <p:cNvSpPr txBox="1"/>
          <p:nvPr/>
        </p:nvSpPr>
        <p:spPr>
          <a:xfrm>
            <a:off x="949569" y="1339214"/>
            <a:ext cx="7244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Có thể phát triển thêm thành sản phẩm báo cháy khi đặt ngưỡng nhiệt độ vượt quá nhiệt độ cho trước sẽ báo ra loa.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Phát triển </a:t>
            </a:r>
            <a:r>
              <a:rPr lang="vi-VN" sz="2400"/>
              <a:t>thêm</a:t>
            </a:r>
            <a:r>
              <a:rPr lang="en-US" sz="2400"/>
              <a:t> phần màn hình để theo dõi trực tiếp tại điểm đặt sản phẩm</a:t>
            </a:r>
            <a:r>
              <a:rPr lang="vi-VN" sz="24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/>
              <a:t>Thêm một số module cảm biến, điều khiển rơ-le để thành sản phẩm nhà thông minh hoặc vườn thông minh.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74828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8819" y="754251"/>
            <a:ext cx="723168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MẠCH DEBUG KHÔNG DÂY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98" y="2227193"/>
            <a:ext cx="2788264" cy="24051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C7A85C-DAEB-87B0-AB4B-B756AC2DAB09}"/>
              </a:ext>
            </a:extLst>
          </p:cNvPr>
          <p:cNvSpPr txBox="1">
            <a:spLocks/>
          </p:cNvSpPr>
          <p:nvPr/>
        </p:nvSpPr>
        <p:spPr>
          <a:xfrm>
            <a:off x="177737" y="2227193"/>
            <a:ext cx="4903470" cy="271960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8454" y="2752629"/>
            <a:ext cx="4572000" cy="1936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ESP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UART.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Debug UART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- 2 ESP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(song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&gt;19.2kbps. -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module RS232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UART (UART1) -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&lt;-&gt; USB Debug &lt;-&gt; ESP01 (UART0) &lt;--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--&gt; ESP02 (UART2) &lt;-&gt; RS232</a:t>
            </a:r>
            <a:endParaRPr lang="en-US" sz="105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5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1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CA4A-E796-20AF-902E-BCBA9E15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374614"/>
            <a:ext cx="7696500" cy="572700"/>
          </a:xfrm>
        </p:spPr>
        <p:txBody>
          <a:bodyPr/>
          <a:lstStyle/>
          <a:p>
            <a:r>
              <a:rPr lang="en-ID">
                <a:latin typeface="Times New Roman" panose="02020603050405020304" pitchFamily="18" charset="0"/>
                <a:cs typeface="Times New Roman" panose="02020603050405020304" pitchFamily="18" charset="0"/>
              </a:rPr>
              <a:t>TÌM HIỂU CHUNG</a:t>
            </a:r>
          </a:p>
        </p:txBody>
      </p:sp>
      <p:sp>
        <p:nvSpPr>
          <p:cNvPr id="3" name="Rectangle 2"/>
          <p:cNvSpPr/>
          <p:nvPr/>
        </p:nvSpPr>
        <p:spPr>
          <a:xfrm>
            <a:off x="759433" y="2103305"/>
            <a:ext cx="2788712" cy="20928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3ESP32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USB Debug</a:t>
            </a:r>
          </a:p>
          <a:p>
            <a:pPr algn="ctr"/>
            <a:endParaRPr 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8C49E-3B49-15B2-B688-C0C9342D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4" y="1301263"/>
            <a:ext cx="5238750" cy="36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7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CE04D5F-A5BC-993E-90E7-422FDF0AA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52546"/>
              </p:ext>
            </p:extLst>
          </p:nvPr>
        </p:nvGraphicFramePr>
        <p:xfrm>
          <a:off x="1307306" y="553998"/>
          <a:ext cx="6413301" cy="4187309"/>
        </p:xfrm>
        <a:graphic>
          <a:graphicData uri="http://schemas.openxmlformats.org/drawingml/2006/table">
            <a:tbl>
              <a:tblPr firstRow="1" bandRow="1">
                <a:tableStyleId>{3EEAFAE3-9CF9-468D-A351-5EAE79E9D1AD}</a:tableStyleId>
              </a:tblPr>
              <a:tblGrid>
                <a:gridCol w="1734694">
                  <a:extLst>
                    <a:ext uri="{9D8B030D-6E8A-4147-A177-3AD203B41FA5}">
                      <a16:colId xmlns:a16="http://schemas.microsoft.com/office/drawing/2014/main" val="971467205"/>
                    </a:ext>
                  </a:extLst>
                </a:gridCol>
                <a:gridCol w="4678607">
                  <a:extLst>
                    <a:ext uri="{9D8B030D-6E8A-4147-A177-3AD203B41FA5}">
                      <a16:colId xmlns:a16="http://schemas.microsoft.com/office/drawing/2014/main" val="32943261"/>
                    </a:ext>
                  </a:extLst>
                </a:gridCol>
              </a:tblGrid>
              <a:tr h="422806">
                <a:tc>
                  <a:txBody>
                    <a:bodyPr/>
                    <a:lstStyle/>
                    <a:p>
                      <a:pPr algn="ctr"/>
                      <a:r>
                        <a:rPr lang="en-US" sz="1300" err="1">
                          <a:latin typeface="+mj-lt"/>
                        </a:rPr>
                        <a:t>Tên</a:t>
                      </a:r>
                      <a:endParaRPr lang="en-ID" sz="1300">
                        <a:latin typeface="+mj-lt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err="1">
                          <a:latin typeface="+mj-lt"/>
                        </a:rPr>
                        <a:t>Nội</a:t>
                      </a:r>
                      <a:r>
                        <a:rPr lang="en-US" sz="1300" b="1">
                          <a:latin typeface="+mj-lt"/>
                        </a:rPr>
                        <a:t> dung </a:t>
                      </a:r>
                      <a:r>
                        <a:rPr lang="en-US" sz="1300" b="1" err="1">
                          <a:latin typeface="+mj-lt"/>
                        </a:rPr>
                        <a:t>thực</a:t>
                      </a:r>
                      <a:r>
                        <a:rPr lang="en-US" sz="1300" b="1">
                          <a:latin typeface="+mj-lt"/>
                        </a:rPr>
                        <a:t> </a:t>
                      </a:r>
                      <a:r>
                        <a:rPr lang="en-US" sz="1300" b="1" err="1">
                          <a:latin typeface="+mj-lt"/>
                        </a:rPr>
                        <a:t>hiện</a:t>
                      </a:r>
                      <a:endParaRPr lang="en-ID" sz="1300" b="1">
                        <a:latin typeface="+mj-lt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186936"/>
                  </a:ext>
                </a:extLst>
              </a:tr>
              <a:tr h="299446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j-lt"/>
                        </a:rPr>
                        <a:t>Hoàng Minh </a:t>
                      </a:r>
                      <a:r>
                        <a:rPr lang="en-US" sz="1300" err="1">
                          <a:latin typeface="+mj-lt"/>
                        </a:rPr>
                        <a:t>Nhân</a:t>
                      </a:r>
                      <a:endParaRPr lang="en-ID" sz="13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j-lt"/>
                        </a:rPr>
                        <a:t>Thiết kế phần cứng</a:t>
                      </a:r>
                      <a:endParaRPr lang="en-ID" sz="13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478365"/>
                  </a:ext>
                </a:extLst>
              </a:tr>
              <a:tr h="96688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+mj-lt"/>
                        </a:rPr>
                        <a:t>Trần</a:t>
                      </a:r>
                      <a:r>
                        <a:rPr lang="en-US" sz="1300" dirty="0">
                          <a:latin typeface="+mj-lt"/>
                        </a:rPr>
                        <a:t> Minh </a:t>
                      </a:r>
                      <a:r>
                        <a:rPr lang="en-US" sz="1300" dirty="0" err="1">
                          <a:latin typeface="+mj-lt"/>
                        </a:rPr>
                        <a:t>Đức</a:t>
                      </a:r>
                      <a:endParaRPr lang="en-ID" sz="13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led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ethernet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trạng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thái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bấm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, led,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ghép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300" dirty="0">
                        <a:solidFill>
                          <a:schemeClr val="tx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16643"/>
                  </a:ext>
                </a:extLst>
              </a:tr>
              <a:tr h="334089">
                <a:tc>
                  <a:txBody>
                    <a:bodyPr/>
                    <a:lstStyle/>
                    <a:p>
                      <a:pPr algn="ctr"/>
                      <a:r>
                        <a:rPr lang="en-US" sz="1300" err="1">
                          <a:latin typeface="+mj-lt"/>
                        </a:rPr>
                        <a:t>Nguyễn</a:t>
                      </a:r>
                      <a:r>
                        <a:rPr lang="en-US" sz="1300">
                          <a:latin typeface="+mj-lt"/>
                        </a:rPr>
                        <a:t> Văn </a:t>
                      </a:r>
                      <a:r>
                        <a:rPr lang="en-US" sz="1300" err="1">
                          <a:latin typeface="+mj-lt"/>
                        </a:rPr>
                        <a:t>Hiệp</a:t>
                      </a:r>
                      <a:endParaRPr lang="en-ID" sz="13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+mj-lt"/>
                        </a:rPr>
                        <a:t>Thiết kế mạch Debug không dây</a:t>
                      </a:r>
                      <a:endParaRPr lang="en-ID" sz="13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670936"/>
                  </a:ext>
                </a:extLst>
              </a:tr>
              <a:tr h="1074974">
                <a:tc>
                  <a:txBody>
                    <a:bodyPr/>
                    <a:lstStyle/>
                    <a:p>
                      <a:pPr algn="ctr"/>
                      <a:r>
                        <a:rPr lang="en-US" sz="1300" err="1">
                          <a:latin typeface="+mj-lt"/>
                        </a:rPr>
                        <a:t>Nguyễn</a:t>
                      </a:r>
                      <a:r>
                        <a:rPr lang="en-US" sz="1300">
                          <a:latin typeface="+mj-lt"/>
                        </a:rPr>
                        <a:t> Minh </a:t>
                      </a:r>
                      <a:r>
                        <a:rPr lang="en-US" sz="1300" err="1">
                          <a:latin typeface="+mj-lt"/>
                        </a:rPr>
                        <a:t>Nhật</a:t>
                      </a:r>
                      <a:endParaRPr lang="en-ID" sz="13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Hẹn giờ bật tắt led qua app, điều khiển led qua app.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Thiết lập chế độ auto trên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Đọc cảm biến, trạng thái nút nhấn, trạng thái led lên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Điều khiển 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Đồng bộ trạng thái nút bấm, led, thời gian.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500693"/>
                  </a:ext>
                </a:extLst>
              </a:tr>
              <a:tr h="1074974">
                <a:tc>
                  <a:txBody>
                    <a:bodyPr/>
                    <a:lstStyle/>
                    <a:p>
                      <a:pPr algn="ctr"/>
                      <a:r>
                        <a:rPr lang="en-US" sz="1300" err="1">
                          <a:latin typeface="+mj-lt"/>
                        </a:rPr>
                        <a:t>Nguyễn</a:t>
                      </a:r>
                      <a:r>
                        <a:rPr lang="en-US" sz="1300">
                          <a:latin typeface="+mj-lt"/>
                        </a:rPr>
                        <a:t> Quang Minh</a:t>
                      </a:r>
                      <a:endParaRPr lang="en-ID" sz="13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ethernet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webservice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OTA qua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chế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ghép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1405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9A5711D-05F0-207B-4400-8644120FEF88}"/>
              </a:ext>
            </a:extLst>
          </p:cNvPr>
          <p:cNvSpPr txBox="1"/>
          <p:nvPr/>
        </p:nvSpPr>
        <p:spPr>
          <a:xfrm>
            <a:off x="2235994" y="0"/>
            <a:ext cx="5172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err="1"/>
              <a:t>Bảng</a:t>
            </a:r>
            <a:r>
              <a:rPr lang="en-US" sz="3000" b="1"/>
              <a:t> </a:t>
            </a:r>
            <a:r>
              <a:rPr lang="en-US" sz="3000" b="1" err="1"/>
              <a:t>phân</a:t>
            </a:r>
            <a:r>
              <a:rPr lang="en-US" sz="3000" b="1"/>
              <a:t> </a:t>
            </a:r>
            <a:r>
              <a:rPr lang="en-US" sz="3000" b="1" err="1"/>
              <a:t>công</a:t>
            </a:r>
            <a:r>
              <a:rPr lang="en-US" sz="3000" b="1"/>
              <a:t> </a:t>
            </a:r>
            <a:r>
              <a:rPr lang="en-US" sz="3000" b="1" err="1"/>
              <a:t>công</a:t>
            </a:r>
            <a:r>
              <a:rPr lang="en-US" sz="3000" b="1"/>
              <a:t> </a:t>
            </a:r>
            <a:r>
              <a:rPr lang="en-US" sz="3000" b="1" err="1"/>
              <a:t>việc</a:t>
            </a:r>
            <a:endParaRPr lang="en-ID" sz="3000" b="1"/>
          </a:p>
        </p:txBody>
      </p:sp>
    </p:spTree>
    <p:extLst>
      <p:ext uri="{BB962C8B-B14F-4D97-AF65-F5344CB8AC3E}">
        <p14:creationId xmlns:p14="http://schemas.microsoft.com/office/powerpoint/2010/main" val="1494577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3" y="1537561"/>
            <a:ext cx="8536695" cy="1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71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052827" y="1300713"/>
            <a:ext cx="5361433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Phần cứng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C70EAE-BCAF-A971-5EAB-7FEF4E1CC8A4}"/>
              </a:ext>
            </a:extLst>
          </p:cNvPr>
          <p:cNvSpPr txBox="1"/>
          <p:nvPr/>
        </p:nvSpPr>
        <p:spPr>
          <a:xfrm>
            <a:off x="2110740" y="138822"/>
            <a:ext cx="4632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ID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06" y="692820"/>
            <a:ext cx="5820628" cy="41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9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15C63D-7C50-3830-3415-EAAE0F12D589}"/>
              </a:ext>
            </a:extLst>
          </p:cNvPr>
          <p:cNvSpPr txBox="1"/>
          <p:nvPr/>
        </p:nvSpPr>
        <p:spPr>
          <a:xfrm>
            <a:off x="2758440" y="225921"/>
            <a:ext cx="3825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PCB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3687-A3FC-59D6-9F8C-FF36AA69D3F4}"/>
              </a:ext>
            </a:extLst>
          </p:cNvPr>
          <p:cNvSpPr txBox="1"/>
          <p:nvPr/>
        </p:nvSpPr>
        <p:spPr>
          <a:xfrm>
            <a:off x="764193" y="4578346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a ) 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nối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2DD44-32A2-3BBE-D45F-E4B548BD668C}"/>
              </a:ext>
            </a:extLst>
          </p:cNvPr>
          <p:cNvSpPr txBox="1"/>
          <p:nvPr/>
        </p:nvSpPr>
        <p:spPr>
          <a:xfrm>
            <a:off x="3817620" y="4578347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b )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trước</a:t>
            </a:r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C6680-7187-49A5-EF1A-C7E1B6A4B455}"/>
              </a:ext>
            </a:extLst>
          </p:cNvPr>
          <p:cNvSpPr txBox="1"/>
          <p:nvPr/>
        </p:nvSpPr>
        <p:spPr>
          <a:xfrm>
            <a:off x="6871047" y="4578345"/>
            <a:ext cx="182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c )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sau</a:t>
            </a:r>
            <a:endParaRPr lang="en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6917"/>
            <a:ext cx="3074158" cy="2232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51" y="1351012"/>
            <a:ext cx="3117075" cy="22183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18" y="1351011"/>
            <a:ext cx="2829479" cy="22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6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1878154" y="1620750"/>
            <a:ext cx="5734225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Thuật toán</a:t>
            </a:r>
            <a:endParaRPr sz="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5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50" y="358112"/>
            <a:ext cx="7696500" cy="572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THUẬT TOÁN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0FB08-E3FC-E004-74AF-D4B26F37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43" y="1024981"/>
            <a:ext cx="5953714" cy="38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00DE-69AB-88AE-65B1-E9C35D53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448343"/>
            <a:ext cx="7696500" cy="880394"/>
          </a:xfrm>
        </p:spPr>
        <p:txBody>
          <a:bodyPr/>
          <a:lstStyle/>
          <a:p>
            <a:r>
              <a:rPr lang="en-ID" sz="4000" dirty="0" err="1">
                <a:latin typeface="+mj-lt"/>
              </a:rPr>
              <a:t>Ứng</a:t>
            </a:r>
            <a:r>
              <a:rPr lang="en-ID" sz="4000" dirty="0">
                <a:latin typeface="+mj-lt"/>
              </a:rPr>
              <a:t> </a:t>
            </a:r>
            <a:r>
              <a:rPr lang="en-ID" sz="4000" dirty="0" err="1">
                <a:latin typeface="+mj-lt"/>
              </a:rPr>
              <a:t>Dụng</a:t>
            </a:r>
            <a:r>
              <a:rPr lang="en-ID" sz="4000" dirty="0">
                <a:latin typeface="+mj-lt"/>
              </a:rPr>
              <a:t> </a:t>
            </a:r>
            <a:r>
              <a:rPr lang="en-ID" sz="4000" dirty="0" err="1">
                <a:latin typeface="+mj-lt"/>
              </a:rPr>
              <a:t>Và</a:t>
            </a:r>
            <a:r>
              <a:rPr lang="en-ID" sz="4000" dirty="0">
                <a:latin typeface="+mj-lt"/>
              </a:rPr>
              <a:t> </a:t>
            </a:r>
            <a:r>
              <a:rPr lang="en-ID" sz="4000" dirty="0" err="1">
                <a:latin typeface="+mj-lt"/>
              </a:rPr>
              <a:t>Hướng</a:t>
            </a:r>
            <a:r>
              <a:rPr lang="en-ID" sz="4000" dirty="0">
                <a:latin typeface="+mj-lt"/>
              </a:rPr>
              <a:t> </a:t>
            </a:r>
            <a:r>
              <a:rPr lang="en-ID" sz="4000" dirty="0" err="1">
                <a:latin typeface="+mj-lt"/>
              </a:rPr>
              <a:t>Phát</a:t>
            </a:r>
            <a:r>
              <a:rPr lang="en-ID" sz="4000" dirty="0">
                <a:latin typeface="+mj-lt"/>
              </a:rPr>
              <a:t> </a:t>
            </a:r>
            <a:r>
              <a:rPr lang="en-ID" sz="4000" dirty="0" err="1">
                <a:latin typeface="+mj-lt"/>
              </a:rPr>
              <a:t>Triển</a:t>
            </a:r>
            <a:endParaRPr lang="en-ID" sz="4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C0FA4-EEE2-3537-51EC-3AF4BC760008}"/>
              </a:ext>
            </a:extLst>
          </p:cNvPr>
          <p:cNvSpPr txBox="1"/>
          <p:nvPr/>
        </p:nvSpPr>
        <p:spPr>
          <a:xfrm>
            <a:off x="949569" y="1339214"/>
            <a:ext cx="72448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D" sz="2400" dirty="0" err="1"/>
              <a:t>Ứng</a:t>
            </a:r>
            <a:r>
              <a:rPr lang="en-ID" sz="2400" dirty="0"/>
              <a:t> </a:t>
            </a:r>
            <a:r>
              <a:rPr lang="en-ID" sz="2400" dirty="0" err="1"/>
              <a:t>dụng</a:t>
            </a:r>
            <a:r>
              <a:rPr lang="en-ID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Điều</a:t>
            </a:r>
            <a:r>
              <a:rPr lang="en-ID" sz="2400" dirty="0"/>
              <a:t> </a:t>
            </a:r>
            <a:r>
              <a:rPr lang="en-ID" sz="2400" dirty="0" err="1"/>
              <a:t>khiển</a:t>
            </a:r>
            <a:r>
              <a:rPr lang="en-ID" sz="2400" dirty="0"/>
              <a:t> </a:t>
            </a:r>
            <a:r>
              <a:rPr lang="en-ID" sz="2400" dirty="0" err="1"/>
              <a:t>không</a:t>
            </a:r>
            <a:r>
              <a:rPr lang="en-ID" sz="2400" dirty="0"/>
              <a:t> </a:t>
            </a:r>
            <a:r>
              <a:rPr lang="en-ID" sz="2400" dirty="0" err="1"/>
              <a:t>dây</a:t>
            </a:r>
            <a:r>
              <a:rPr lang="en-ID" sz="2400" dirty="0"/>
              <a:t> </a:t>
            </a:r>
            <a:r>
              <a:rPr lang="en-ID" sz="2400" dirty="0" err="1"/>
              <a:t>các</a:t>
            </a:r>
            <a:r>
              <a:rPr lang="en-ID" sz="2400" dirty="0"/>
              <a:t> </a:t>
            </a:r>
            <a:r>
              <a:rPr lang="en-ID" sz="2400" dirty="0" err="1"/>
              <a:t>cảm</a:t>
            </a:r>
            <a:r>
              <a:rPr lang="en-ID" sz="2400" dirty="0"/>
              <a:t> </a:t>
            </a:r>
            <a:r>
              <a:rPr lang="en-ID" sz="2400" dirty="0" err="1"/>
              <a:t>biến</a:t>
            </a:r>
            <a:r>
              <a:rPr lang="en-ID" sz="2400" dirty="0"/>
              <a:t>, led , servo, PLC…</a:t>
            </a:r>
          </a:p>
          <a:p>
            <a:pPr marL="342900" indent="-342900">
              <a:buFontTx/>
              <a:buChar char="-"/>
            </a:pPr>
            <a:r>
              <a:rPr lang="en-ID" sz="2400" dirty="0" err="1"/>
              <a:t>Hướng</a:t>
            </a:r>
            <a:r>
              <a:rPr lang="en-ID" sz="2400" dirty="0"/>
              <a:t> </a:t>
            </a:r>
            <a:r>
              <a:rPr lang="en-ID" sz="2400" dirty="0" err="1"/>
              <a:t>phát</a:t>
            </a:r>
            <a:r>
              <a:rPr lang="en-ID" sz="2400" dirty="0"/>
              <a:t> </a:t>
            </a:r>
            <a:r>
              <a:rPr lang="en-ID" sz="2400" dirty="0" err="1"/>
              <a:t>triển</a:t>
            </a:r>
            <a:r>
              <a:rPr lang="en-ID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Phát</a:t>
            </a:r>
            <a:r>
              <a:rPr lang="en-ID" sz="2400" dirty="0"/>
              <a:t> </a:t>
            </a:r>
            <a:r>
              <a:rPr lang="en-ID" sz="2400" dirty="0" err="1"/>
              <a:t>triển</a:t>
            </a:r>
            <a:r>
              <a:rPr lang="en-ID" sz="2400" dirty="0"/>
              <a:t> </a:t>
            </a:r>
            <a:r>
              <a:rPr lang="en-ID" sz="2400" dirty="0" err="1"/>
              <a:t>thêm</a:t>
            </a:r>
            <a:r>
              <a:rPr lang="en-ID" sz="2400" dirty="0"/>
              <a:t> app android </a:t>
            </a:r>
            <a:r>
              <a:rPr lang="en-ID" sz="2400" dirty="0" err="1"/>
              <a:t>kết</a:t>
            </a:r>
            <a:r>
              <a:rPr lang="en-ID" sz="2400" dirty="0"/>
              <a:t> </a:t>
            </a:r>
            <a:r>
              <a:rPr lang="en-ID" sz="2400" dirty="0" err="1"/>
              <a:t>nối</a:t>
            </a:r>
            <a:r>
              <a:rPr lang="en-ID" sz="2400" dirty="0"/>
              <a:t> </a:t>
            </a:r>
            <a:r>
              <a:rPr lang="en-ID" sz="2400" dirty="0" err="1"/>
              <a:t>với</a:t>
            </a:r>
            <a:r>
              <a:rPr lang="en-ID" sz="2400" dirty="0"/>
              <a:t> esp32 </a:t>
            </a:r>
            <a:r>
              <a:rPr lang="en-ID" sz="2400" dirty="0" err="1"/>
              <a:t>chủ</a:t>
            </a:r>
            <a:r>
              <a:rPr lang="en-ID" sz="2400" dirty="0"/>
              <a:t> </a:t>
            </a:r>
            <a:r>
              <a:rPr lang="en-ID" sz="2400" dirty="0" err="1"/>
              <a:t>để</a:t>
            </a:r>
            <a:r>
              <a:rPr lang="en-ID" sz="2400" dirty="0"/>
              <a:t> </a:t>
            </a:r>
            <a:r>
              <a:rPr lang="en-ID" sz="2400" dirty="0" err="1"/>
              <a:t>điều</a:t>
            </a:r>
            <a:r>
              <a:rPr lang="en-ID" sz="2400" dirty="0"/>
              <a:t> </a:t>
            </a:r>
            <a:r>
              <a:rPr lang="en-ID" sz="2400" dirty="0" err="1"/>
              <a:t>khiển</a:t>
            </a:r>
            <a:r>
              <a:rPr lang="en-ID" sz="2400" dirty="0"/>
              <a:t> </a:t>
            </a:r>
            <a:r>
              <a:rPr lang="en-ID" sz="2400" dirty="0" err="1"/>
              <a:t>các</a:t>
            </a:r>
            <a:r>
              <a:rPr lang="en-ID" sz="2400" dirty="0"/>
              <a:t> esp32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/>
              <a:t>Điều</a:t>
            </a:r>
            <a:r>
              <a:rPr lang="en-ID" sz="2400" dirty="0"/>
              <a:t> </a:t>
            </a:r>
            <a:r>
              <a:rPr lang="en-ID" sz="2400" dirty="0" err="1"/>
              <a:t>khiển</a:t>
            </a:r>
            <a:r>
              <a:rPr lang="en-ID" sz="2400" dirty="0"/>
              <a:t> PLC </a:t>
            </a:r>
            <a:r>
              <a:rPr lang="en-ID" sz="2400" dirty="0" err="1"/>
              <a:t>dựa</a:t>
            </a:r>
            <a:r>
              <a:rPr lang="en-ID" sz="2400" dirty="0"/>
              <a:t> </a:t>
            </a:r>
            <a:r>
              <a:rPr lang="en-ID" sz="2400" dirty="0" err="1"/>
              <a:t>vào</a:t>
            </a:r>
            <a:r>
              <a:rPr lang="en-ID" sz="2400" dirty="0"/>
              <a:t> </a:t>
            </a:r>
            <a:r>
              <a:rPr lang="en-ID" sz="2400" dirty="0" err="1"/>
              <a:t>việc</a:t>
            </a:r>
            <a:r>
              <a:rPr lang="en-ID" sz="2400" dirty="0"/>
              <a:t> </a:t>
            </a:r>
            <a:r>
              <a:rPr lang="en-ID" sz="2400" dirty="0" err="1"/>
              <a:t>điều</a:t>
            </a:r>
            <a:r>
              <a:rPr lang="en-ID" sz="2400" dirty="0"/>
              <a:t> </a:t>
            </a:r>
            <a:r>
              <a:rPr lang="en-ID" sz="2400" dirty="0" err="1"/>
              <a:t>khiển</a:t>
            </a:r>
            <a:r>
              <a:rPr lang="en-ID" sz="2400" dirty="0"/>
              <a:t> </a:t>
            </a:r>
            <a:r>
              <a:rPr lang="en-ID" sz="2400" dirty="0" err="1"/>
              <a:t>từ</a:t>
            </a:r>
            <a:r>
              <a:rPr lang="en-ID" sz="2400" dirty="0"/>
              <a:t> esp32 </a:t>
            </a:r>
            <a:r>
              <a:rPr lang="en-ID" sz="2400" dirty="0" err="1"/>
              <a:t>chủ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244915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534" y="1484535"/>
            <a:ext cx="557182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deadline so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59" y="1190073"/>
            <a:ext cx="2905530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8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1400" y="784879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727264" y="2452577"/>
            <a:ext cx="3793199" cy="426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</a:t>
            </a:r>
            <a:r>
              <a:rPr lang="en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  <a:endParaRPr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DB197-929F-5099-D7A3-3B13F1CAB723}"/>
              </a:ext>
            </a:extLst>
          </p:cNvPr>
          <p:cNvSpPr txBox="1"/>
          <p:nvPr/>
        </p:nvSpPr>
        <p:spPr>
          <a:xfrm>
            <a:off x="2208628" y="3467686"/>
            <a:ext cx="4830472" cy="11957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D"/>
          </a:p>
        </p:txBody>
      </p:sp>
      <p:grpSp>
        <p:nvGrpSpPr>
          <p:cNvPr id="3" name="Google Shape;3608;p63">
            <a:extLst>
              <a:ext uri="{FF2B5EF4-FFF2-40B4-BE49-F238E27FC236}">
                <a16:creationId xmlns:a16="http://schemas.microsoft.com/office/drawing/2014/main" id="{D71EBB78-2DFC-E9FF-A755-5E6A4877DCDB}"/>
              </a:ext>
            </a:extLst>
          </p:cNvPr>
          <p:cNvGrpSpPr/>
          <p:nvPr/>
        </p:nvGrpSpPr>
        <p:grpSpPr>
          <a:xfrm>
            <a:off x="3729737" y="3896383"/>
            <a:ext cx="1681025" cy="338359"/>
            <a:chOff x="3733763" y="3183525"/>
            <a:chExt cx="1681025" cy="338359"/>
          </a:xfrm>
        </p:grpSpPr>
        <p:sp>
          <p:nvSpPr>
            <p:cNvPr id="4" name="Google Shape;3609;p63">
              <a:extLst>
                <a:ext uri="{FF2B5EF4-FFF2-40B4-BE49-F238E27FC236}">
                  <a16:creationId xmlns:a16="http://schemas.microsoft.com/office/drawing/2014/main" id="{886CAECE-8395-5DDE-F36C-565C92693522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3610;p63">
              <a:extLst>
                <a:ext uri="{FF2B5EF4-FFF2-40B4-BE49-F238E27FC236}">
                  <a16:creationId xmlns:a16="http://schemas.microsoft.com/office/drawing/2014/main" id="{795C80C2-6D93-5F88-EA11-2DCF009DD9E7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12" name="Google Shape;3611;p63">
                <a:extLst>
                  <a:ext uri="{FF2B5EF4-FFF2-40B4-BE49-F238E27FC236}">
                    <a16:creationId xmlns:a16="http://schemas.microsoft.com/office/drawing/2014/main" id="{E0ABBA51-6230-8834-2DAC-F6C78810E736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612;p63">
                <a:extLst>
                  <a:ext uri="{FF2B5EF4-FFF2-40B4-BE49-F238E27FC236}">
                    <a16:creationId xmlns:a16="http://schemas.microsoft.com/office/drawing/2014/main" id="{DD3CF905-F60B-2CB8-8619-8A8281185832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613;p63">
                <a:extLst>
                  <a:ext uri="{FF2B5EF4-FFF2-40B4-BE49-F238E27FC236}">
                    <a16:creationId xmlns:a16="http://schemas.microsoft.com/office/drawing/2014/main" id="{9F4D2634-FAAB-0F9E-9C10-3A2B45883B81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614;p63">
                <a:extLst>
                  <a:ext uri="{FF2B5EF4-FFF2-40B4-BE49-F238E27FC236}">
                    <a16:creationId xmlns:a16="http://schemas.microsoft.com/office/drawing/2014/main" id="{E8DB5455-5D71-4436-4EAB-26C8F73ECB20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615;p63">
              <a:extLst>
                <a:ext uri="{FF2B5EF4-FFF2-40B4-BE49-F238E27FC236}">
                  <a16:creationId xmlns:a16="http://schemas.microsoft.com/office/drawing/2014/main" id="{C51FA19B-3E54-DBDC-EAAA-1028D253ACBC}"/>
                </a:ext>
              </a:extLst>
            </p:cNvPr>
            <p:cNvGrpSpPr/>
            <p:nvPr/>
          </p:nvGrpSpPr>
          <p:grpSpPr>
            <a:xfrm>
              <a:off x="4598397" y="3183552"/>
              <a:ext cx="338366" cy="338332"/>
              <a:chOff x="1323129" y="2571761"/>
              <a:chExt cx="417066" cy="417024"/>
            </a:xfrm>
          </p:grpSpPr>
          <p:sp>
            <p:nvSpPr>
              <p:cNvPr id="8" name="Google Shape;3616;p63">
                <a:extLst>
                  <a:ext uri="{FF2B5EF4-FFF2-40B4-BE49-F238E27FC236}">
                    <a16:creationId xmlns:a16="http://schemas.microsoft.com/office/drawing/2014/main" id="{B6BEC1D2-0D7A-F241-F7F1-F790AE379A82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617;p63">
                <a:extLst>
                  <a:ext uri="{FF2B5EF4-FFF2-40B4-BE49-F238E27FC236}">
                    <a16:creationId xmlns:a16="http://schemas.microsoft.com/office/drawing/2014/main" id="{B8CD609C-ABF6-BBC6-DF08-F97DB4125416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618;p63">
                <a:extLst>
                  <a:ext uri="{FF2B5EF4-FFF2-40B4-BE49-F238E27FC236}">
                    <a16:creationId xmlns:a16="http://schemas.microsoft.com/office/drawing/2014/main" id="{A3A5ACF2-B605-F775-37EE-E112EF9343C6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619;p63">
                <a:extLst>
                  <a:ext uri="{FF2B5EF4-FFF2-40B4-BE49-F238E27FC236}">
                    <a16:creationId xmlns:a16="http://schemas.microsoft.com/office/drawing/2014/main" id="{CF12234D-2375-AE54-A1FE-7B0608F08A0B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3620;p63">
              <a:extLst>
                <a:ext uri="{FF2B5EF4-FFF2-40B4-BE49-F238E27FC236}">
                  <a16:creationId xmlns:a16="http://schemas.microsoft.com/office/drawing/2014/main" id="{971B6B1A-87D1-0033-0551-A279FB68972C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5244795" y="540103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9015" y="177871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5258307" y="182898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374115" y="545050"/>
            <a:ext cx="3372583" cy="728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5964645" y="573573"/>
            <a:ext cx="2615100" cy="550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</a:t>
            </a:r>
            <a:endParaRPr sz="28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456284" y="1755213"/>
            <a:ext cx="2615100" cy="65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ID" sz="2800" b="0" i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ID" sz="2800" b="0" i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br>
              <a:rPr lang="en-ID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5964645" y="1540525"/>
            <a:ext cx="2615100" cy="1528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các chức năng của sản phẩm</a:t>
            </a:r>
            <a:endParaRPr sz="28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5326964" y="69101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21184" y="193079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5340476" y="198166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" name="Google Shape;2130;p37">
            <a:extLst>
              <a:ext uri="{FF2B5EF4-FFF2-40B4-BE49-F238E27FC236}">
                <a16:creationId xmlns:a16="http://schemas.microsoft.com/office/drawing/2014/main" id="{AD1AA4ED-65ED-538A-334A-757916B1FD60}"/>
              </a:ext>
            </a:extLst>
          </p:cNvPr>
          <p:cNvGrpSpPr/>
          <p:nvPr/>
        </p:nvGrpSpPr>
        <p:grpSpPr>
          <a:xfrm>
            <a:off x="731647" y="2836471"/>
            <a:ext cx="635100" cy="734704"/>
            <a:chOff x="731647" y="3806675"/>
            <a:chExt cx="635100" cy="734704"/>
          </a:xfrm>
        </p:grpSpPr>
        <p:grpSp>
          <p:nvGrpSpPr>
            <p:cNvPr id="5" name="Google Shape;2131;p37">
              <a:extLst>
                <a:ext uri="{FF2B5EF4-FFF2-40B4-BE49-F238E27FC236}">
                  <a16:creationId xmlns:a16="http://schemas.microsoft.com/office/drawing/2014/main" id="{FB7281A3-725A-717F-401D-D56443D71E3B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10" name="Google Shape;2132;p37">
                <a:extLst>
                  <a:ext uri="{FF2B5EF4-FFF2-40B4-BE49-F238E27FC236}">
                    <a16:creationId xmlns:a16="http://schemas.microsoft.com/office/drawing/2014/main" id="{25A086F3-3337-AE79-66CA-50E997309C89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33;p37">
                <a:extLst>
                  <a:ext uri="{FF2B5EF4-FFF2-40B4-BE49-F238E27FC236}">
                    <a16:creationId xmlns:a16="http://schemas.microsoft.com/office/drawing/2014/main" id="{91A55C4E-D7E9-44A9-2F35-A2847489A24E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134;p37">
              <a:extLst>
                <a:ext uri="{FF2B5EF4-FFF2-40B4-BE49-F238E27FC236}">
                  <a16:creationId xmlns:a16="http://schemas.microsoft.com/office/drawing/2014/main" id="{19C29C08-AD12-BAAF-8904-5B7CA28DBBA8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7" name="Google Shape;2135;p37">
                <a:extLst>
                  <a:ext uri="{FF2B5EF4-FFF2-40B4-BE49-F238E27FC236}">
                    <a16:creationId xmlns:a16="http://schemas.microsoft.com/office/drawing/2014/main" id="{59E2B87C-9AED-933E-CFD6-688C05A7F12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" name="Google Shape;2136;p37">
                <a:extLst>
                  <a:ext uri="{FF2B5EF4-FFF2-40B4-BE49-F238E27FC236}">
                    <a16:creationId xmlns:a16="http://schemas.microsoft.com/office/drawing/2014/main" id="{49C65517-24FD-8C20-6B87-5543F0C6D48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9" name="Google Shape;2137;p37">
                <a:extLst>
                  <a:ext uri="{FF2B5EF4-FFF2-40B4-BE49-F238E27FC236}">
                    <a16:creationId xmlns:a16="http://schemas.microsoft.com/office/drawing/2014/main" id="{5D0E97CA-2CF6-E343-CBE1-F9E76710FE8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12" name="Google Shape;2150;p37">
            <a:extLst>
              <a:ext uri="{FF2B5EF4-FFF2-40B4-BE49-F238E27FC236}">
                <a16:creationId xmlns:a16="http://schemas.microsoft.com/office/drawing/2014/main" id="{EA4B75AA-F382-29F6-4A11-D27C044C54B1}"/>
              </a:ext>
            </a:extLst>
          </p:cNvPr>
          <p:cNvSpPr txBox="1">
            <a:spLocks/>
          </p:cNvSpPr>
          <p:nvPr/>
        </p:nvSpPr>
        <p:spPr>
          <a:xfrm>
            <a:off x="813816" y="298914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37" name="Google Shape;2143;p37">
            <a:extLst>
              <a:ext uri="{FF2B5EF4-FFF2-40B4-BE49-F238E27FC236}">
                <a16:creationId xmlns:a16="http://schemas.microsoft.com/office/drawing/2014/main" id="{78FF12A8-FE89-D7E8-D42B-964560344FE9}"/>
              </a:ext>
            </a:extLst>
          </p:cNvPr>
          <p:cNvSpPr txBox="1">
            <a:spLocks/>
          </p:cNvSpPr>
          <p:nvPr/>
        </p:nvSpPr>
        <p:spPr>
          <a:xfrm>
            <a:off x="1448916" y="2856047"/>
            <a:ext cx="1582672" cy="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ID" sz="2800" b="0" i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ID" sz="2800" b="0" i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0" i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br>
              <a:rPr lang="en-ID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2162;p39">
            <a:extLst>
              <a:ext uri="{FF2B5EF4-FFF2-40B4-BE49-F238E27FC236}">
                <a16:creationId xmlns:a16="http://schemas.microsoft.com/office/drawing/2014/main" id="{A320707D-D4D2-6797-ADD4-62F76B254A7A}"/>
              </a:ext>
            </a:extLst>
          </p:cNvPr>
          <p:cNvGrpSpPr/>
          <p:nvPr/>
        </p:nvGrpSpPr>
        <p:grpSpPr>
          <a:xfrm>
            <a:off x="7194744" y="3386771"/>
            <a:ext cx="1679127" cy="1679127"/>
            <a:chOff x="3614228" y="234880"/>
            <a:chExt cx="1915500" cy="1915500"/>
          </a:xfrm>
        </p:grpSpPr>
        <p:sp>
          <p:nvSpPr>
            <p:cNvPr id="3" name="Google Shape;2163;p39">
              <a:extLst>
                <a:ext uri="{FF2B5EF4-FFF2-40B4-BE49-F238E27FC236}">
                  <a16:creationId xmlns:a16="http://schemas.microsoft.com/office/drawing/2014/main" id="{30247D8A-CC1E-940B-54D1-F1F2E4B70401}"/>
                </a:ext>
              </a:extLst>
            </p:cNvPr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64;p39">
              <a:extLst>
                <a:ext uri="{FF2B5EF4-FFF2-40B4-BE49-F238E27FC236}">
                  <a16:creationId xmlns:a16="http://schemas.microsoft.com/office/drawing/2014/main" id="{3C9901CE-9D81-D6D3-CB1B-209511CC2FA0}"/>
                </a:ext>
              </a:extLst>
            </p:cNvPr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166;p39">
            <a:extLst>
              <a:ext uri="{FF2B5EF4-FFF2-40B4-BE49-F238E27FC236}">
                <a16:creationId xmlns:a16="http://schemas.microsoft.com/office/drawing/2014/main" id="{C0A5267F-B154-FF7D-7599-E8988287386B}"/>
              </a:ext>
            </a:extLst>
          </p:cNvPr>
          <p:cNvGrpSpPr/>
          <p:nvPr/>
        </p:nvGrpSpPr>
        <p:grpSpPr>
          <a:xfrm>
            <a:off x="7674438" y="3819102"/>
            <a:ext cx="742298" cy="811180"/>
            <a:chOff x="1190625" y="238125"/>
            <a:chExt cx="5238750" cy="5231525"/>
          </a:xfrm>
        </p:grpSpPr>
        <p:sp>
          <p:nvSpPr>
            <p:cNvPr id="16" name="Google Shape;2167;p39">
              <a:extLst>
                <a:ext uri="{FF2B5EF4-FFF2-40B4-BE49-F238E27FC236}">
                  <a16:creationId xmlns:a16="http://schemas.microsoft.com/office/drawing/2014/main" id="{42937AD9-4914-2CB5-4849-AAE3B7C03802}"/>
                </a:ext>
              </a:extLst>
            </p:cNvPr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" name="Google Shape;2168;p39">
              <a:extLst>
                <a:ext uri="{FF2B5EF4-FFF2-40B4-BE49-F238E27FC236}">
                  <a16:creationId xmlns:a16="http://schemas.microsoft.com/office/drawing/2014/main" id="{A5D13D50-446B-AB3C-C1F7-1DABA9F28822}"/>
                </a:ext>
              </a:extLst>
            </p:cNvPr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" name="Google Shape;2169;p39">
              <a:extLst>
                <a:ext uri="{FF2B5EF4-FFF2-40B4-BE49-F238E27FC236}">
                  <a16:creationId xmlns:a16="http://schemas.microsoft.com/office/drawing/2014/main" id="{9ACC92D2-9218-AD6D-8A58-084B1902B040}"/>
                </a:ext>
              </a:extLst>
            </p:cNvPr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" name="Google Shape;2170;p39">
              <a:extLst>
                <a:ext uri="{FF2B5EF4-FFF2-40B4-BE49-F238E27FC236}">
                  <a16:creationId xmlns:a16="http://schemas.microsoft.com/office/drawing/2014/main" id="{9DF18E35-13B8-E2A2-09FE-DB37A572129B}"/>
                </a:ext>
              </a:extLst>
            </p:cNvPr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" name="Google Shape;2171;p39">
              <a:extLst>
                <a:ext uri="{FF2B5EF4-FFF2-40B4-BE49-F238E27FC236}">
                  <a16:creationId xmlns:a16="http://schemas.microsoft.com/office/drawing/2014/main" id="{C3EFC50E-8C87-0649-B8A7-BA5E020F9BCF}"/>
                </a:ext>
              </a:extLst>
            </p:cNvPr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" name="Google Shape;2172;p39">
              <a:extLst>
                <a:ext uri="{FF2B5EF4-FFF2-40B4-BE49-F238E27FC236}">
                  <a16:creationId xmlns:a16="http://schemas.microsoft.com/office/drawing/2014/main" id="{7CE944CE-E530-A17A-462C-ED2562DF5B95}"/>
                </a:ext>
              </a:extLst>
            </p:cNvPr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1" name="Google Shape;2173;p39">
              <a:extLst>
                <a:ext uri="{FF2B5EF4-FFF2-40B4-BE49-F238E27FC236}">
                  <a16:creationId xmlns:a16="http://schemas.microsoft.com/office/drawing/2014/main" id="{6F982FD8-971C-6DF0-9A19-A4885DA4268A}"/>
                </a:ext>
              </a:extLst>
            </p:cNvPr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2" name="Google Shape;2174;p39">
              <a:extLst>
                <a:ext uri="{FF2B5EF4-FFF2-40B4-BE49-F238E27FC236}">
                  <a16:creationId xmlns:a16="http://schemas.microsoft.com/office/drawing/2014/main" id="{86FDD93A-C866-4D00-74D1-13143CB0F90E}"/>
                </a:ext>
              </a:extLst>
            </p:cNvPr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" name="Google Shape;2175;p39">
              <a:extLst>
                <a:ext uri="{FF2B5EF4-FFF2-40B4-BE49-F238E27FC236}">
                  <a16:creationId xmlns:a16="http://schemas.microsoft.com/office/drawing/2014/main" id="{47E2F42A-CDF4-5CB9-F220-9B1B2D555123}"/>
                </a:ext>
              </a:extLst>
            </p:cNvPr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" name="Google Shape;2176;p39">
              <a:extLst>
                <a:ext uri="{FF2B5EF4-FFF2-40B4-BE49-F238E27FC236}">
                  <a16:creationId xmlns:a16="http://schemas.microsoft.com/office/drawing/2014/main" id="{31DBA7B7-FE66-1B94-2DAC-AE38D04BCEC3}"/>
                </a:ext>
              </a:extLst>
            </p:cNvPr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0" name="Google Shape;2212;p40">
            <a:extLst>
              <a:ext uri="{FF2B5EF4-FFF2-40B4-BE49-F238E27FC236}">
                <a16:creationId xmlns:a16="http://schemas.microsoft.com/office/drawing/2014/main" id="{718D1022-C9B4-34CF-0EC4-D9A150472272}"/>
              </a:ext>
            </a:extLst>
          </p:cNvPr>
          <p:cNvGrpSpPr/>
          <p:nvPr/>
        </p:nvGrpSpPr>
        <p:grpSpPr>
          <a:xfrm>
            <a:off x="3167882" y="3168142"/>
            <a:ext cx="2495061" cy="2056402"/>
            <a:chOff x="-2571737" y="2403625"/>
            <a:chExt cx="292225" cy="291425"/>
          </a:xfrm>
        </p:grpSpPr>
        <p:sp>
          <p:nvSpPr>
            <p:cNvPr id="51" name="Google Shape;2213;p40">
              <a:extLst>
                <a:ext uri="{FF2B5EF4-FFF2-40B4-BE49-F238E27FC236}">
                  <a16:creationId xmlns:a16="http://schemas.microsoft.com/office/drawing/2014/main" id="{FAD8127E-8B74-A135-E900-F91C9DDDC167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52" name="Google Shape;2214;p40">
              <a:extLst>
                <a:ext uri="{FF2B5EF4-FFF2-40B4-BE49-F238E27FC236}">
                  <a16:creationId xmlns:a16="http://schemas.microsoft.com/office/drawing/2014/main" id="{8E73E51D-BD1C-1BAF-CF0C-41B7586F6BC9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53" name="Google Shape;2215;p40">
              <a:extLst>
                <a:ext uri="{FF2B5EF4-FFF2-40B4-BE49-F238E27FC236}">
                  <a16:creationId xmlns:a16="http://schemas.microsoft.com/office/drawing/2014/main" id="{6D258307-7423-A137-5FF9-7620FC8A0D5A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54" name="Google Shape;2216;p40">
              <a:extLst>
                <a:ext uri="{FF2B5EF4-FFF2-40B4-BE49-F238E27FC236}">
                  <a16:creationId xmlns:a16="http://schemas.microsoft.com/office/drawing/2014/main" id="{4B6DC2A0-BFB6-040D-A4A2-619E0009AC43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55" name="Google Shape;2217;p40">
              <a:extLst>
                <a:ext uri="{FF2B5EF4-FFF2-40B4-BE49-F238E27FC236}">
                  <a16:creationId xmlns:a16="http://schemas.microsoft.com/office/drawing/2014/main" id="{21279B7E-A0EC-FCAC-8684-165736E1660B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56" name="Google Shape;2218;p40">
              <a:extLst>
                <a:ext uri="{FF2B5EF4-FFF2-40B4-BE49-F238E27FC236}">
                  <a16:creationId xmlns:a16="http://schemas.microsoft.com/office/drawing/2014/main" id="{ED7A7E8C-CA8F-F1D9-F9D1-9B9C0EBFBDBD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57" name="Google Shape;2219;p40">
              <a:extLst>
                <a:ext uri="{FF2B5EF4-FFF2-40B4-BE49-F238E27FC236}">
                  <a16:creationId xmlns:a16="http://schemas.microsoft.com/office/drawing/2014/main" id="{733B5241-5BF3-EE3A-AE68-428E583A318A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855400" y="2145238"/>
            <a:ext cx="3200400" cy="1534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</a:t>
            </a:r>
            <a:endParaRPr sz="4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9" name="Google Shape;3626;p64">
            <a:extLst>
              <a:ext uri="{FF2B5EF4-FFF2-40B4-BE49-F238E27FC236}">
                <a16:creationId xmlns:a16="http://schemas.microsoft.com/office/drawing/2014/main" id="{EB5F8847-4467-59E3-6EE2-480F8A1E0F72}"/>
              </a:ext>
            </a:extLst>
          </p:cNvPr>
          <p:cNvGrpSpPr/>
          <p:nvPr/>
        </p:nvGrpSpPr>
        <p:grpSpPr>
          <a:xfrm>
            <a:off x="1125710" y="2734983"/>
            <a:ext cx="3918730" cy="3409052"/>
            <a:chOff x="1543000" y="363475"/>
            <a:chExt cx="4748550" cy="4765450"/>
          </a:xfrm>
        </p:grpSpPr>
        <p:sp>
          <p:nvSpPr>
            <p:cNvPr id="2263" name="Google Shape;3630;p64">
              <a:extLst>
                <a:ext uri="{FF2B5EF4-FFF2-40B4-BE49-F238E27FC236}">
                  <a16:creationId xmlns:a16="http://schemas.microsoft.com/office/drawing/2014/main" id="{81FF127E-9195-C01E-77AA-D981C7DA806A}"/>
                </a:ext>
              </a:extLst>
            </p:cNvPr>
            <p:cNvSpPr/>
            <p:nvPr/>
          </p:nvSpPr>
          <p:spPr>
            <a:xfrm>
              <a:off x="1543000" y="778150"/>
              <a:ext cx="4652125" cy="3230550"/>
            </a:xfrm>
            <a:custGeom>
              <a:avLst/>
              <a:gdLst/>
              <a:ahLst/>
              <a:cxnLst/>
              <a:rect l="l" t="t" r="r" b="b"/>
              <a:pathLst>
                <a:path w="186085" h="129222" extrusionOk="0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627;p64">
              <a:extLst>
                <a:ext uri="{FF2B5EF4-FFF2-40B4-BE49-F238E27FC236}">
                  <a16:creationId xmlns:a16="http://schemas.microsoft.com/office/drawing/2014/main" id="{933300E7-CBEB-4A3C-688E-3DB913066A0F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628;p64">
              <a:extLst>
                <a:ext uri="{FF2B5EF4-FFF2-40B4-BE49-F238E27FC236}">
                  <a16:creationId xmlns:a16="http://schemas.microsoft.com/office/drawing/2014/main" id="{A70DE2A6-3951-57A3-113D-0452C24F7F0B}"/>
                </a:ext>
              </a:extLst>
            </p:cNvPr>
            <p:cNvSpPr/>
            <p:nvPr/>
          </p:nvSpPr>
          <p:spPr>
            <a:xfrm>
              <a:off x="1543000" y="778275"/>
              <a:ext cx="4748550" cy="3293100"/>
            </a:xfrm>
            <a:custGeom>
              <a:avLst/>
              <a:gdLst/>
              <a:ahLst/>
              <a:cxnLst/>
              <a:rect l="l" t="t" r="r" b="b"/>
              <a:pathLst>
                <a:path w="189942" h="131724" extrusionOk="0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629;p64">
              <a:extLst>
                <a:ext uri="{FF2B5EF4-FFF2-40B4-BE49-F238E27FC236}">
                  <a16:creationId xmlns:a16="http://schemas.microsoft.com/office/drawing/2014/main" id="{6AA56417-5D15-E7C1-4A9E-30D60130198D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631;p64">
              <a:extLst>
                <a:ext uri="{FF2B5EF4-FFF2-40B4-BE49-F238E27FC236}">
                  <a16:creationId xmlns:a16="http://schemas.microsoft.com/office/drawing/2014/main" id="{A483F156-D418-AFA2-06A6-9494BA087EA4}"/>
                </a:ext>
              </a:extLst>
            </p:cNvPr>
            <p:cNvSpPr/>
            <p:nvPr/>
          </p:nvSpPr>
          <p:spPr>
            <a:xfrm>
              <a:off x="3805950" y="681700"/>
              <a:ext cx="395400" cy="385775"/>
            </a:xfrm>
            <a:custGeom>
              <a:avLst/>
              <a:gdLst/>
              <a:ahLst/>
              <a:cxnLst/>
              <a:rect l="l" t="t" r="r" b="b"/>
              <a:pathLst>
                <a:path w="15816" h="15431" extrusionOk="0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632;p64">
              <a:extLst>
                <a:ext uri="{FF2B5EF4-FFF2-40B4-BE49-F238E27FC236}">
                  <a16:creationId xmlns:a16="http://schemas.microsoft.com/office/drawing/2014/main" id="{5E0ACB4E-CF4B-E6A4-7F77-BCA32B7C9BB3}"/>
                </a:ext>
              </a:extLst>
            </p:cNvPr>
            <p:cNvSpPr/>
            <p:nvPr/>
          </p:nvSpPr>
          <p:spPr>
            <a:xfrm>
              <a:off x="3798725" y="6752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633;p64">
              <a:extLst>
                <a:ext uri="{FF2B5EF4-FFF2-40B4-BE49-F238E27FC236}">
                  <a16:creationId xmlns:a16="http://schemas.microsoft.com/office/drawing/2014/main" id="{EB1F0F0F-4806-5769-4F25-77663E049C17}"/>
                </a:ext>
              </a:extLst>
            </p:cNvPr>
            <p:cNvSpPr/>
            <p:nvPr/>
          </p:nvSpPr>
          <p:spPr>
            <a:xfrm>
              <a:off x="3784250" y="990300"/>
              <a:ext cx="432375" cy="365650"/>
            </a:xfrm>
            <a:custGeom>
              <a:avLst/>
              <a:gdLst/>
              <a:ahLst/>
              <a:cxnLst/>
              <a:rect l="l" t="t" r="r" b="b"/>
              <a:pathLst>
                <a:path w="17295" h="14626" extrusionOk="0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634;p64">
              <a:extLst>
                <a:ext uri="{FF2B5EF4-FFF2-40B4-BE49-F238E27FC236}">
                  <a16:creationId xmlns:a16="http://schemas.microsoft.com/office/drawing/2014/main" id="{11108BB6-01B0-8EEE-5816-D5A242BD22FB}"/>
                </a:ext>
              </a:extLst>
            </p:cNvPr>
            <p:cNvSpPr/>
            <p:nvPr/>
          </p:nvSpPr>
          <p:spPr>
            <a:xfrm>
              <a:off x="3777825" y="9838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635;p64">
              <a:extLst>
                <a:ext uri="{FF2B5EF4-FFF2-40B4-BE49-F238E27FC236}">
                  <a16:creationId xmlns:a16="http://schemas.microsoft.com/office/drawing/2014/main" id="{E54398AE-1FEE-59C3-C57A-D9238AA54D2A}"/>
                </a:ext>
              </a:extLst>
            </p:cNvPr>
            <p:cNvSpPr/>
            <p:nvPr/>
          </p:nvSpPr>
          <p:spPr>
            <a:xfrm>
              <a:off x="3951400" y="1095575"/>
              <a:ext cx="94050" cy="171175"/>
            </a:xfrm>
            <a:custGeom>
              <a:avLst/>
              <a:gdLst/>
              <a:ahLst/>
              <a:cxnLst/>
              <a:rect l="l" t="t" r="r" b="b"/>
              <a:pathLst>
                <a:path w="3762" h="6847" extrusionOk="0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636;p64">
              <a:extLst>
                <a:ext uri="{FF2B5EF4-FFF2-40B4-BE49-F238E27FC236}">
                  <a16:creationId xmlns:a16="http://schemas.microsoft.com/office/drawing/2014/main" id="{1E0B1A64-68C0-B9D0-F8C2-D1F4BDBAF7C2}"/>
                </a:ext>
              </a:extLst>
            </p:cNvPr>
            <p:cNvSpPr/>
            <p:nvPr/>
          </p:nvSpPr>
          <p:spPr>
            <a:xfrm>
              <a:off x="3944975" y="1088325"/>
              <a:ext cx="107725" cy="184875"/>
            </a:xfrm>
            <a:custGeom>
              <a:avLst/>
              <a:gdLst/>
              <a:ahLst/>
              <a:cxnLst/>
              <a:rect l="l" t="t" r="r" b="b"/>
              <a:pathLst>
                <a:path w="4309" h="7395" extrusionOk="0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637;p64">
              <a:extLst>
                <a:ext uri="{FF2B5EF4-FFF2-40B4-BE49-F238E27FC236}">
                  <a16:creationId xmlns:a16="http://schemas.microsoft.com/office/drawing/2014/main" id="{3ABD32D3-28A8-63CF-9196-127DA58875DE}"/>
                </a:ext>
              </a:extLst>
            </p:cNvPr>
            <p:cNvSpPr/>
            <p:nvPr/>
          </p:nvSpPr>
          <p:spPr>
            <a:xfrm>
              <a:off x="5385850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638;p64">
              <a:extLst>
                <a:ext uri="{FF2B5EF4-FFF2-40B4-BE49-F238E27FC236}">
                  <a16:creationId xmlns:a16="http://schemas.microsoft.com/office/drawing/2014/main" id="{ED61E772-F474-100E-8226-2B0D89A19B6E}"/>
                </a:ext>
              </a:extLst>
            </p:cNvPr>
            <p:cNvSpPr/>
            <p:nvPr/>
          </p:nvSpPr>
          <p:spPr>
            <a:xfrm>
              <a:off x="5379425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639;p64">
              <a:extLst>
                <a:ext uri="{FF2B5EF4-FFF2-40B4-BE49-F238E27FC236}">
                  <a16:creationId xmlns:a16="http://schemas.microsoft.com/office/drawing/2014/main" id="{1BCF99D3-5560-5E84-4000-8622139511D7}"/>
                </a:ext>
              </a:extLst>
            </p:cNvPr>
            <p:cNvSpPr/>
            <p:nvPr/>
          </p:nvSpPr>
          <p:spPr>
            <a:xfrm>
              <a:off x="5364950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640;p64">
              <a:extLst>
                <a:ext uri="{FF2B5EF4-FFF2-40B4-BE49-F238E27FC236}">
                  <a16:creationId xmlns:a16="http://schemas.microsoft.com/office/drawing/2014/main" id="{3CF33A9D-22F9-27F7-698D-4326629D83BB}"/>
                </a:ext>
              </a:extLst>
            </p:cNvPr>
            <p:cNvSpPr/>
            <p:nvPr/>
          </p:nvSpPr>
          <p:spPr>
            <a:xfrm>
              <a:off x="5358525" y="2787175"/>
              <a:ext cx="445225" cy="378525"/>
            </a:xfrm>
            <a:custGeom>
              <a:avLst/>
              <a:gdLst/>
              <a:ahLst/>
              <a:cxnLst/>
              <a:rect l="l" t="t" r="r" b="b"/>
              <a:pathLst>
                <a:path w="17809" h="15141" extrusionOk="0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641;p64">
              <a:extLst>
                <a:ext uri="{FF2B5EF4-FFF2-40B4-BE49-F238E27FC236}">
                  <a16:creationId xmlns:a16="http://schemas.microsoft.com/office/drawing/2014/main" id="{E5700449-2AF0-7FDA-A60A-128496B07A34}"/>
                </a:ext>
              </a:extLst>
            </p:cNvPr>
            <p:cNvSpPr/>
            <p:nvPr/>
          </p:nvSpPr>
          <p:spPr>
            <a:xfrm>
              <a:off x="5532100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642;p64">
              <a:extLst>
                <a:ext uri="{FF2B5EF4-FFF2-40B4-BE49-F238E27FC236}">
                  <a16:creationId xmlns:a16="http://schemas.microsoft.com/office/drawing/2014/main" id="{AE4B27FC-C107-1F78-F0FF-285F37E80BE9}"/>
                </a:ext>
              </a:extLst>
            </p:cNvPr>
            <p:cNvSpPr/>
            <p:nvPr/>
          </p:nvSpPr>
          <p:spPr>
            <a:xfrm>
              <a:off x="5524875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643;p64">
              <a:extLst>
                <a:ext uri="{FF2B5EF4-FFF2-40B4-BE49-F238E27FC236}">
                  <a16:creationId xmlns:a16="http://schemas.microsoft.com/office/drawing/2014/main" id="{AFB66BCD-7321-852E-2617-DAE1A5F8D022}"/>
                </a:ext>
              </a:extLst>
            </p:cNvPr>
            <p:cNvSpPr/>
            <p:nvPr/>
          </p:nvSpPr>
          <p:spPr>
            <a:xfrm>
              <a:off x="2205975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644;p64">
              <a:extLst>
                <a:ext uri="{FF2B5EF4-FFF2-40B4-BE49-F238E27FC236}">
                  <a16:creationId xmlns:a16="http://schemas.microsoft.com/office/drawing/2014/main" id="{A6521485-86EA-B9A3-3E8F-2B13FC25726F}"/>
                </a:ext>
              </a:extLst>
            </p:cNvPr>
            <p:cNvSpPr/>
            <p:nvPr/>
          </p:nvSpPr>
          <p:spPr>
            <a:xfrm>
              <a:off x="2199550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645;p64">
              <a:extLst>
                <a:ext uri="{FF2B5EF4-FFF2-40B4-BE49-F238E27FC236}">
                  <a16:creationId xmlns:a16="http://schemas.microsoft.com/office/drawing/2014/main" id="{298B7192-5E2B-C755-82D6-6D8279879A08}"/>
                </a:ext>
              </a:extLst>
            </p:cNvPr>
            <p:cNvSpPr/>
            <p:nvPr/>
          </p:nvSpPr>
          <p:spPr>
            <a:xfrm>
              <a:off x="2185075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646;p64">
              <a:extLst>
                <a:ext uri="{FF2B5EF4-FFF2-40B4-BE49-F238E27FC236}">
                  <a16:creationId xmlns:a16="http://schemas.microsoft.com/office/drawing/2014/main" id="{CFB464D2-D7A4-DBAD-3090-2EEB07FF1672}"/>
                </a:ext>
              </a:extLst>
            </p:cNvPr>
            <p:cNvSpPr/>
            <p:nvPr/>
          </p:nvSpPr>
          <p:spPr>
            <a:xfrm>
              <a:off x="2178650" y="27871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647;p64">
              <a:extLst>
                <a:ext uri="{FF2B5EF4-FFF2-40B4-BE49-F238E27FC236}">
                  <a16:creationId xmlns:a16="http://schemas.microsoft.com/office/drawing/2014/main" id="{70100B3C-3F86-DBDE-B724-E8F13A7FB335}"/>
                </a:ext>
              </a:extLst>
            </p:cNvPr>
            <p:cNvSpPr/>
            <p:nvPr/>
          </p:nvSpPr>
          <p:spPr>
            <a:xfrm>
              <a:off x="2352225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648;p64">
              <a:extLst>
                <a:ext uri="{FF2B5EF4-FFF2-40B4-BE49-F238E27FC236}">
                  <a16:creationId xmlns:a16="http://schemas.microsoft.com/office/drawing/2014/main" id="{5788BEA5-E56B-A9C3-AFC1-E04FF40015AE}"/>
                </a:ext>
              </a:extLst>
            </p:cNvPr>
            <p:cNvSpPr/>
            <p:nvPr/>
          </p:nvSpPr>
          <p:spPr>
            <a:xfrm>
              <a:off x="2345800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649;p64">
              <a:extLst>
                <a:ext uri="{FF2B5EF4-FFF2-40B4-BE49-F238E27FC236}">
                  <a16:creationId xmlns:a16="http://schemas.microsoft.com/office/drawing/2014/main" id="{99D19464-8FB6-4963-52B8-C5DFB7D7A0F7}"/>
                </a:ext>
              </a:extLst>
            </p:cNvPr>
            <p:cNvSpPr/>
            <p:nvPr/>
          </p:nvSpPr>
          <p:spPr>
            <a:xfrm>
              <a:off x="5929100" y="2603650"/>
              <a:ext cx="129400" cy="472250"/>
            </a:xfrm>
            <a:custGeom>
              <a:avLst/>
              <a:gdLst/>
              <a:ahLst/>
              <a:cxnLst/>
              <a:rect l="l" t="t" r="r" b="b"/>
              <a:pathLst>
                <a:path w="5176" h="18890" extrusionOk="0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650;p64">
              <a:extLst>
                <a:ext uri="{FF2B5EF4-FFF2-40B4-BE49-F238E27FC236}">
                  <a16:creationId xmlns:a16="http://schemas.microsoft.com/office/drawing/2014/main" id="{811DB57B-FB08-A6B6-C94F-9A71B1981AA8}"/>
                </a:ext>
              </a:extLst>
            </p:cNvPr>
            <p:cNvSpPr/>
            <p:nvPr/>
          </p:nvSpPr>
          <p:spPr>
            <a:xfrm>
              <a:off x="6023125" y="2663900"/>
              <a:ext cx="100475" cy="350100"/>
            </a:xfrm>
            <a:custGeom>
              <a:avLst/>
              <a:gdLst/>
              <a:ahLst/>
              <a:cxnLst/>
              <a:rect l="l" t="t" r="r" b="b"/>
              <a:pathLst>
                <a:path w="4019" h="14004" extrusionOk="0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651;p64">
              <a:extLst>
                <a:ext uri="{FF2B5EF4-FFF2-40B4-BE49-F238E27FC236}">
                  <a16:creationId xmlns:a16="http://schemas.microsoft.com/office/drawing/2014/main" id="{553138A5-03B0-300D-A625-03A59C356E97}"/>
                </a:ext>
              </a:extLst>
            </p:cNvPr>
            <p:cNvSpPr/>
            <p:nvPr/>
          </p:nvSpPr>
          <p:spPr>
            <a:xfrm>
              <a:off x="61091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652;p64">
              <a:extLst>
                <a:ext uri="{FF2B5EF4-FFF2-40B4-BE49-F238E27FC236}">
                  <a16:creationId xmlns:a16="http://schemas.microsoft.com/office/drawing/2014/main" id="{BD5C4554-4B0F-FD52-B0A6-1A5FFE5EA5E2}"/>
                </a:ext>
              </a:extLst>
            </p:cNvPr>
            <p:cNvSpPr/>
            <p:nvPr/>
          </p:nvSpPr>
          <p:spPr>
            <a:xfrm>
              <a:off x="1945600" y="2603650"/>
              <a:ext cx="128600" cy="472250"/>
            </a:xfrm>
            <a:custGeom>
              <a:avLst/>
              <a:gdLst/>
              <a:ahLst/>
              <a:cxnLst/>
              <a:rect l="l" t="t" r="r" b="b"/>
              <a:pathLst>
                <a:path w="5144" h="18890" extrusionOk="0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653;p64">
              <a:extLst>
                <a:ext uri="{FF2B5EF4-FFF2-40B4-BE49-F238E27FC236}">
                  <a16:creationId xmlns:a16="http://schemas.microsoft.com/office/drawing/2014/main" id="{C8BED2CD-AC20-3536-A7EC-C8F839A7BAC6}"/>
                </a:ext>
              </a:extLst>
            </p:cNvPr>
            <p:cNvSpPr/>
            <p:nvPr/>
          </p:nvSpPr>
          <p:spPr>
            <a:xfrm>
              <a:off x="1879700" y="2663900"/>
              <a:ext cx="101275" cy="350100"/>
            </a:xfrm>
            <a:custGeom>
              <a:avLst/>
              <a:gdLst/>
              <a:ahLst/>
              <a:cxnLst/>
              <a:rect l="l" t="t" r="r" b="b"/>
              <a:pathLst>
                <a:path w="4051" h="14004" extrusionOk="0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654;p64">
              <a:extLst>
                <a:ext uri="{FF2B5EF4-FFF2-40B4-BE49-F238E27FC236}">
                  <a16:creationId xmlns:a16="http://schemas.microsoft.com/office/drawing/2014/main" id="{437201C9-0225-A0D6-DBCA-6D02E84068F8}"/>
                </a:ext>
              </a:extLst>
            </p:cNvPr>
            <p:cNvSpPr/>
            <p:nvPr/>
          </p:nvSpPr>
          <p:spPr>
            <a:xfrm>
              <a:off x="18138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655;p64">
              <a:extLst>
                <a:ext uri="{FF2B5EF4-FFF2-40B4-BE49-F238E27FC236}">
                  <a16:creationId xmlns:a16="http://schemas.microsoft.com/office/drawing/2014/main" id="{A38655D6-B2CE-9599-FFA8-F339FA188090}"/>
                </a:ext>
              </a:extLst>
            </p:cNvPr>
            <p:cNvSpPr/>
            <p:nvPr/>
          </p:nvSpPr>
          <p:spPr>
            <a:xfrm>
              <a:off x="3763375" y="496075"/>
              <a:ext cx="476550" cy="127800"/>
            </a:xfrm>
            <a:custGeom>
              <a:avLst/>
              <a:gdLst/>
              <a:ahLst/>
              <a:cxnLst/>
              <a:rect l="l" t="t" r="r" b="b"/>
              <a:pathLst>
                <a:path w="19062" h="5112" extrusionOk="0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656;p64">
              <a:extLst>
                <a:ext uri="{FF2B5EF4-FFF2-40B4-BE49-F238E27FC236}">
                  <a16:creationId xmlns:a16="http://schemas.microsoft.com/office/drawing/2014/main" id="{AC87120B-CF64-5DC9-9631-A59F455BCD50}"/>
                </a:ext>
              </a:extLst>
            </p:cNvPr>
            <p:cNvSpPr/>
            <p:nvPr/>
          </p:nvSpPr>
          <p:spPr>
            <a:xfrm>
              <a:off x="3824450" y="430175"/>
              <a:ext cx="356025" cy="100475"/>
            </a:xfrm>
            <a:custGeom>
              <a:avLst/>
              <a:gdLst/>
              <a:ahLst/>
              <a:cxnLst/>
              <a:rect l="l" t="t" r="r" b="b"/>
              <a:pathLst>
                <a:path w="14241" h="4019" extrusionOk="0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657;p64">
              <a:extLst>
                <a:ext uri="{FF2B5EF4-FFF2-40B4-BE49-F238E27FC236}">
                  <a16:creationId xmlns:a16="http://schemas.microsoft.com/office/drawing/2014/main" id="{8D0F09BE-AF37-A8EF-1AF3-A6224579834E}"/>
                </a:ext>
              </a:extLst>
            </p:cNvPr>
            <p:cNvSpPr/>
            <p:nvPr/>
          </p:nvSpPr>
          <p:spPr>
            <a:xfrm>
              <a:off x="3884700" y="363475"/>
              <a:ext cx="234700" cy="81200"/>
            </a:xfrm>
            <a:custGeom>
              <a:avLst/>
              <a:gdLst/>
              <a:ahLst/>
              <a:cxnLst/>
              <a:rect l="l" t="t" r="r" b="b"/>
              <a:pathLst>
                <a:path w="9388" h="3248" extrusionOk="0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658;p64">
              <a:extLst>
                <a:ext uri="{FF2B5EF4-FFF2-40B4-BE49-F238E27FC236}">
                  <a16:creationId xmlns:a16="http://schemas.microsoft.com/office/drawing/2014/main" id="{CE9F57DB-364F-074C-D27E-263BF9F18074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659;p64">
              <a:extLst>
                <a:ext uri="{FF2B5EF4-FFF2-40B4-BE49-F238E27FC236}">
                  <a16:creationId xmlns:a16="http://schemas.microsoft.com/office/drawing/2014/main" id="{B81E976D-C4F5-9E38-7503-889D5D4B5C54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660;p64">
              <a:extLst>
                <a:ext uri="{FF2B5EF4-FFF2-40B4-BE49-F238E27FC236}">
                  <a16:creationId xmlns:a16="http://schemas.microsoft.com/office/drawing/2014/main" id="{C19DF63F-87A1-A8CF-D5A8-9D4ED4C3A558}"/>
                </a:ext>
              </a:extLst>
            </p:cNvPr>
            <p:cNvSpPr/>
            <p:nvPr/>
          </p:nvSpPr>
          <p:spPr>
            <a:xfrm>
              <a:off x="2021950" y="3784450"/>
              <a:ext cx="3933700" cy="1195000"/>
            </a:xfrm>
            <a:custGeom>
              <a:avLst/>
              <a:gdLst/>
              <a:ahLst/>
              <a:cxnLst/>
              <a:rect l="l" t="t" r="r" b="b"/>
              <a:pathLst>
                <a:path w="157348" h="47800" extrusionOk="0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661;p64">
              <a:extLst>
                <a:ext uri="{FF2B5EF4-FFF2-40B4-BE49-F238E27FC236}">
                  <a16:creationId xmlns:a16="http://schemas.microsoft.com/office/drawing/2014/main" id="{AA308068-0318-47A1-3F01-E9668B1B6C60}"/>
                </a:ext>
              </a:extLst>
            </p:cNvPr>
            <p:cNvSpPr/>
            <p:nvPr/>
          </p:nvSpPr>
          <p:spPr>
            <a:xfrm>
              <a:off x="2014700" y="3778025"/>
              <a:ext cx="3948175" cy="1207850"/>
            </a:xfrm>
            <a:custGeom>
              <a:avLst/>
              <a:gdLst/>
              <a:ahLst/>
              <a:cxnLst/>
              <a:rect l="l" t="t" r="r" b="b"/>
              <a:pathLst>
                <a:path w="157927" h="48314" extrusionOk="0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662;p64">
              <a:extLst>
                <a:ext uri="{FF2B5EF4-FFF2-40B4-BE49-F238E27FC236}">
                  <a16:creationId xmlns:a16="http://schemas.microsoft.com/office/drawing/2014/main" id="{630DA6EC-A893-853A-25DA-5F564A131D95}"/>
                </a:ext>
              </a:extLst>
            </p:cNvPr>
            <p:cNvSpPr/>
            <p:nvPr/>
          </p:nvSpPr>
          <p:spPr>
            <a:xfrm>
              <a:off x="2234900" y="3729000"/>
              <a:ext cx="3507775" cy="1013375"/>
            </a:xfrm>
            <a:custGeom>
              <a:avLst/>
              <a:gdLst/>
              <a:ahLst/>
              <a:cxnLst/>
              <a:rect l="l" t="t" r="r" b="b"/>
              <a:pathLst>
                <a:path w="140311" h="40535" extrusionOk="0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663;p64">
              <a:extLst>
                <a:ext uri="{FF2B5EF4-FFF2-40B4-BE49-F238E27FC236}">
                  <a16:creationId xmlns:a16="http://schemas.microsoft.com/office/drawing/2014/main" id="{AE71A72D-4C25-796D-4667-A4B13C649C11}"/>
                </a:ext>
              </a:extLst>
            </p:cNvPr>
            <p:cNvSpPr/>
            <p:nvPr/>
          </p:nvSpPr>
          <p:spPr>
            <a:xfrm>
              <a:off x="2228475" y="3722575"/>
              <a:ext cx="3520625" cy="1027050"/>
            </a:xfrm>
            <a:custGeom>
              <a:avLst/>
              <a:gdLst/>
              <a:ahLst/>
              <a:cxnLst/>
              <a:rect l="l" t="t" r="r" b="b"/>
              <a:pathLst>
                <a:path w="140825" h="41082" extrusionOk="0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664;p64">
              <a:extLst>
                <a:ext uri="{FF2B5EF4-FFF2-40B4-BE49-F238E27FC236}">
                  <a16:creationId xmlns:a16="http://schemas.microsoft.com/office/drawing/2014/main" id="{0F754194-DDC5-1030-C49F-510D3A63633B}"/>
                </a:ext>
              </a:extLst>
            </p:cNvPr>
            <p:cNvSpPr/>
            <p:nvPr/>
          </p:nvSpPr>
          <p:spPr>
            <a:xfrm>
              <a:off x="2389200" y="3774000"/>
              <a:ext cx="3199200" cy="890425"/>
            </a:xfrm>
            <a:custGeom>
              <a:avLst/>
              <a:gdLst/>
              <a:ahLst/>
              <a:cxnLst/>
              <a:rect l="l" t="t" r="r" b="b"/>
              <a:pathLst>
                <a:path w="127968" h="35617" extrusionOk="0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665;p64">
              <a:extLst>
                <a:ext uri="{FF2B5EF4-FFF2-40B4-BE49-F238E27FC236}">
                  <a16:creationId xmlns:a16="http://schemas.microsoft.com/office/drawing/2014/main" id="{3E2E33B4-2FB4-D47F-E4BC-21A9AD2052C5}"/>
                </a:ext>
              </a:extLst>
            </p:cNvPr>
            <p:cNvSpPr/>
            <p:nvPr/>
          </p:nvSpPr>
          <p:spPr>
            <a:xfrm>
              <a:off x="2381950" y="3766775"/>
              <a:ext cx="3213675" cy="904900"/>
            </a:xfrm>
            <a:custGeom>
              <a:avLst/>
              <a:gdLst/>
              <a:ahLst/>
              <a:cxnLst/>
              <a:rect l="l" t="t" r="r" b="b"/>
              <a:pathLst>
                <a:path w="128547" h="36196" extrusionOk="0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666;p64">
              <a:extLst>
                <a:ext uri="{FF2B5EF4-FFF2-40B4-BE49-F238E27FC236}">
                  <a16:creationId xmlns:a16="http://schemas.microsoft.com/office/drawing/2014/main" id="{B5E0DFE6-F9D8-6AF6-A4AF-4183E756E934}"/>
                </a:ext>
              </a:extLst>
            </p:cNvPr>
            <p:cNvSpPr/>
            <p:nvPr/>
          </p:nvSpPr>
          <p:spPr>
            <a:xfrm>
              <a:off x="2410075" y="3918650"/>
              <a:ext cx="3157425" cy="745775"/>
            </a:xfrm>
            <a:custGeom>
              <a:avLst/>
              <a:gdLst/>
              <a:ahLst/>
              <a:cxnLst/>
              <a:rect l="l" t="t" r="r" b="b"/>
              <a:pathLst>
                <a:path w="126297" h="29831" extrusionOk="0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667;p64">
              <a:extLst>
                <a:ext uri="{FF2B5EF4-FFF2-40B4-BE49-F238E27FC236}">
                  <a16:creationId xmlns:a16="http://schemas.microsoft.com/office/drawing/2014/main" id="{06D23815-76A5-1CA5-789F-3F38BF968DD2}"/>
                </a:ext>
              </a:extLst>
            </p:cNvPr>
            <p:cNvSpPr/>
            <p:nvPr/>
          </p:nvSpPr>
          <p:spPr>
            <a:xfrm>
              <a:off x="2402050" y="3911425"/>
              <a:ext cx="3173475" cy="760250"/>
            </a:xfrm>
            <a:custGeom>
              <a:avLst/>
              <a:gdLst/>
              <a:ahLst/>
              <a:cxnLst/>
              <a:rect l="l" t="t" r="r" b="b"/>
              <a:pathLst>
                <a:path w="126939" h="30410" extrusionOk="0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668;p64">
              <a:extLst>
                <a:ext uri="{FF2B5EF4-FFF2-40B4-BE49-F238E27FC236}">
                  <a16:creationId xmlns:a16="http://schemas.microsoft.com/office/drawing/2014/main" id="{9ACACFDA-D0AF-374C-199D-FAC6C1456933}"/>
                </a:ext>
              </a:extLst>
            </p:cNvPr>
            <p:cNvSpPr/>
            <p:nvPr/>
          </p:nvSpPr>
          <p:spPr>
            <a:xfrm>
              <a:off x="2373925" y="45519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669;p64">
              <a:extLst>
                <a:ext uri="{FF2B5EF4-FFF2-40B4-BE49-F238E27FC236}">
                  <a16:creationId xmlns:a16="http://schemas.microsoft.com/office/drawing/2014/main" id="{A5167615-ED3A-A12A-55BA-34DBD3219639}"/>
                </a:ext>
              </a:extLst>
            </p:cNvPr>
            <p:cNvSpPr/>
            <p:nvPr/>
          </p:nvSpPr>
          <p:spPr>
            <a:xfrm>
              <a:off x="2367500" y="4545475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670;p64">
              <a:extLst>
                <a:ext uri="{FF2B5EF4-FFF2-40B4-BE49-F238E27FC236}">
                  <a16:creationId xmlns:a16="http://schemas.microsoft.com/office/drawing/2014/main" id="{15D58111-AAE6-D8FD-58C9-F34D690E1A39}"/>
                </a:ext>
              </a:extLst>
            </p:cNvPr>
            <p:cNvSpPr/>
            <p:nvPr/>
          </p:nvSpPr>
          <p:spPr>
            <a:xfrm>
              <a:off x="3153425" y="4759225"/>
              <a:ext cx="108525" cy="94875"/>
            </a:xfrm>
            <a:custGeom>
              <a:avLst/>
              <a:gdLst/>
              <a:ahLst/>
              <a:cxnLst/>
              <a:rect l="l" t="t" r="r" b="b"/>
              <a:pathLst>
                <a:path w="4341" h="3795" extrusionOk="0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671;p64">
              <a:extLst>
                <a:ext uri="{FF2B5EF4-FFF2-40B4-BE49-F238E27FC236}">
                  <a16:creationId xmlns:a16="http://schemas.microsoft.com/office/drawing/2014/main" id="{2D66EFB1-28D4-1DD4-2219-A3EA9A6B3899}"/>
                </a:ext>
              </a:extLst>
            </p:cNvPr>
            <p:cNvSpPr/>
            <p:nvPr/>
          </p:nvSpPr>
          <p:spPr>
            <a:xfrm>
              <a:off x="3147000" y="4752000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672;p64">
              <a:extLst>
                <a:ext uri="{FF2B5EF4-FFF2-40B4-BE49-F238E27FC236}">
                  <a16:creationId xmlns:a16="http://schemas.microsoft.com/office/drawing/2014/main" id="{3E7353A6-E7D6-D5EB-41A1-46ACBA64A5CB}"/>
                </a:ext>
              </a:extLst>
            </p:cNvPr>
            <p:cNvSpPr/>
            <p:nvPr/>
          </p:nvSpPr>
          <p:spPr>
            <a:xfrm>
              <a:off x="4080800" y="47930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673;p64">
              <a:extLst>
                <a:ext uri="{FF2B5EF4-FFF2-40B4-BE49-F238E27FC236}">
                  <a16:creationId xmlns:a16="http://schemas.microsoft.com/office/drawing/2014/main" id="{CA4D98C7-40BB-607B-109C-DEC8FB67845E}"/>
                </a:ext>
              </a:extLst>
            </p:cNvPr>
            <p:cNvSpPr/>
            <p:nvPr/>
          </p:nvSpPr>
          <p:spPr>
            <a:xfrm>
              <a:off x="4074375" y="4786550"/>
              <a:ext cx="121350" cy="107725"/>
            </a:xfrm>
            <a:custGeom>
              <a:avLst/>
              <a:gdLst/>
              <a:ahLst/>
              <a:cxnLst/>
              <a:rect l="l" t="t" r="r" b="b"/>
              <a:pathLst>
                <a:path w="4854" h="4309" extrusionOk="0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674;p64">
              <a:extLst>
                <a:ext uri="{FF2B5EF4-FFF2-40B4-BE49-F238E27FC236}">
                  <a16:creationId xmlns:a16="http://schemas.microsoft.com/office/drawing/2014/main" id="{57B149ED-0344-4C42-ED7D-075FCA3FA9EE}"/>
                </a:ext>
              </a:extLst>
            </p:cNvPr>
            <p:cNvSpPr/>
            <p:nvPr/>
          </p:nvSpPr>
          <p:spPr>
            <a:xfrm>
              <a:off x="5001725" y="4711825"/>
              <a:ext cx="107700" cy="94850"/>
            </a:xfrm>
            <a:custGeom>
              <a:avLst/>
              <a:gdLst/>
              <a:ahLst/>
              <a:cxnLst/>
              <a:rect l="l" t="t" r="r" b="b"/>
              <a:pathLst>
                <a:path w="4308" h="3794" extrusionOk="0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675;p64">
              <a:extLst>
                <a:ext uri="{FF2B5EF4-FFF2-40B4-BE49-F238E27FC236}">
                  <a16:creationId xmlns:a16="http://schemas.microsoft.com/office/drawing/2014/main" id="{F81ABF00-EEE8-72FC-DDD1-B30213DCC9B9}"/>
                </a:ext>
              </a:extLst>
            </p:cNvPr>
            <p:cNvSpPr/>
            <p:nvPr/>
          </p:nvSpPr>
          <p:spPr>
            <a:xfrm>
              <a:off x="4994500" y="4705400"/>
              <a:ext cx="122175" cy="107700"/>
            </a:xfrm>
            <a:custGeom>
              <a:avLst/>
              <a:gdLst/>
              <a:ahLst/>
              <a:cxnLst/>
              <a:rect l="l" t="t" r="r" b="b"/>
              <a:pathLst>
                <a:path w="4887" h="4308" extrusionOk="0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676;p64">
              <a:extLst>
                <a:ext uri="{FF2B5EF4-FFF2-40B4-BE49-F238E27FC236}">
                  <a16:creationId xmlns:a16="http://schemas.microsoft.com/office/drawing/2014/main" id="{AAA7B542-7CAE-556D-EB07-BA224E170F61}"/>
                </a:ext>
              </a:extLst>
            </p:cNvPr>
            <p:cNvSpPr/>
            <p:nvPr/>
          </p:nvSpPr>
          <p:spPr>
            <a:xfrm>
              <a:off x="5597200" y="4494850"/>
              <a:ext cx="108525" cy="94850"/>
            </a:xfrm>
            <a:custGeom>
              <a:avLst/>
              <a:gdLst/>
              <a:ahLst/>
              <a:cxnLst/>
              <a:rect l="l" t="t" r="r" b="b"/>
              <a:pathLst>
                <a:path w="4341" h="3794" extrusionOk="0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677;p64">
              <a:extLst>
                <a:ext uri="{FF2B5EF4-FFF2-40B4-BE49-F238E27FC236}">
                  <a16:creationId xmlns:a16="http://schemas.microsoft.com/office/drawing/2014/main" id="{44056D4D-2E53-468C-C04D-A3AC449F0C2E}"/>
                </a:ext>
              </a:extLst>
            </p:cNvPr>
            <p:cNvSpPr/>
            <p:nvPr/>
          </p:nvSpPr>
          <p:spPr>
            <a:xfrm>
              <a:off x="5589975" y="4488425"/>
              <a:ext cx="122175" cy="108500"/>
            </a:xfrm>
            <a:custGeom>
              <a:avLst/>
              <a:gdLst/>
              <a:ahLst/>
              <a:cxnLst/>
              <a:rect l="l" t="t" r="r" b="b"/>
              <a:pathLst>
                <a:path w="4887" h="4340" extrusionOk="0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678;p64">
              <a:extLst>
                <a:ext uri="{FF2B5EF4-FFF2-40B4-BE49-F238E27FC236}">
                  <a16:creationId xmlns:a16="http://schemas.microsoft.com/office/drawing/2014/main" id="{6822223F-E128-9500-3601-511920C38160}"/>
                </a:ext>
              </a:extLst>
            </p:cNvPr>
            <p:cNvSpPr/>
            <p:nvPr/>
          </p:nvSpPr>
          <p:spPr>
            <a:xfrm>
              <a:off x="5777200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679;p64">
              <a:extLst>
                <a:ext uri="{FF2B5EF4-FFF2-40B4-BE49-F238E27FC236}">
                  <a16:creationId xmlns:a16="http://schemas.microsoft.com/office/drawing/2014/main" id="{E246EF14-8E76-5C6F-1FBF-D2A4404D9939}"/>
                </a:ext>
              </a:extLst>
            </p:cNvPr>
            <p:cNvSpPr/>
            <p:nvPr/>
          </p:nvSpPr>
          <p:spPr>
            <a:xfrm>
              <a:off x="5777200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680;p64">
              <a:extLst>
                <a:ext uri="{FF2B5EF4-FFF2-40B4-BE49-F238E27FC236}">
                  <a16:creationId xmlns:a16="http://schemas.microsoft.com/office/drawing/2014/main" id="{DDDAEDEB-4F56-5904-B7DF-0AD443BC35E0}"/>
                </a:ext>
              </a:extLst>
            </p:cNvPr>
            <p:cNvSpPr/>
            <p:nvPr/>
          </p:nvSpPr>
          <p:spPr>
            <a:xfrm>
              <a:off x="2074975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681;p64">
              <a:extLst>
                <a:ext uri="{FF2B5EF4-FFF2-40B4-BE49-F238E27FC236}">
                  <a16:creationId xmlns:a16="http://schemas.microsoft.com/office/drawing/2014/main" id="{3945BD0D-03CD-6696-3A75-A2A96E7D3CDC}"/>
                </a:ext>
              </a:extLst>
            </p:cNvPr>
            <p:cNvSpPr/>
            <p:nvPr/>
          </p:nvSpPr>
          <p:spPr>
            <a:xfrm>
              <a:off x="2074975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682;p64">
              <a:extLst>
                <a:ext uri="{FF2B5EF4-FFF2-40B4-BE49-F238E27FC236}">
                  <a16:creationId xmlns:a16="http://schemas.microsoft.com/office/drawing/2014/main" id="{5CD8B4F5-BDE3-E113-8D1C-3E257D45B5F3}"/>
                </a:ext>
              </a:extLst>
            </p:cNvPr>
            <p:cNvSpPr/>
            <p:nvPr/>
          </p:nvSpPr>
          <p:spPr>
            <a:xfrm>
              <a:off x="2379550" y="3664725"/>
              <a:ext cx="13675" cy="457275"/>
            </a:xfrm>
            <a:custGeom>
              <a:avLst/>
              <a:gdLst/>
              <a:ahLst/>
              <a:cxnLst/>
              <a:rect l="l" t="t" r="r" b="b"/>
              <a:pathLst>
                <a:path w="547" h="18291" extrusionOk="0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683;p64">
              <a:extLst>
                <a:ext uri="{FF2B5EF4-FFF2-40B4-BE49-F238E27FC236}">
                  <a16:creationId xmlns:a16="http://schemas.microsoft.com/office/drawing/2014/main" id="{157459BE-5507-2116-3B61-9AE333A34C09}"/>
                </a:ext>
              </a:extLst>
            </p:cNvPr>
            <p:cNvSpPr/>
            <p:nvPr/>
          </p:nvSpPr>
          <p:spPr>
            <a:xfrm>
              <a:off x="2675275" y="4226450"/>
              <a:ext cx="12875" cy="229050"/>
            </a:xfrm>
            <a:custGeom>
              <a:avLst/>
              <a:gdLst/>
              <a:ahLst/>
              <a:cxnLst/>
              <a:rect l="l" t="t" r="r" b="b"/>
              <a:pathLst>
                <a:path w="515" h="9162" extrusionOk="0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684;p64">
              <a:extLst>
                <a:ext uri="{FF2B5EF4-FFF2-40B4-BE49-F238E27FC236}">
                  <a16:creationId xmlns:a16="http://schemas.microsoft.com/office/drawing/2014/main" id="{890A0795-9B23-AAFD-2C62-F36C149D72DF}"/>
                </a:ext>
              </a:extLst>
            </p:cNvPr>
            <p:cNvSpPr/>
            <p:nvPr/>
          </p:nvSpPr>
          <p:spPr>
            <a:xfrm>
              <a:off x="2675275" y="3712925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685;p64">
              <a:extLst>
                <a:ext uri="{FF2B5EF4-FFF2-40B4-BE49-F238E27FC236}">
                  <a16:creationId xmlns:a16="http://schemas.microsoft.com/office/drawing/2014/main" id="{F9510F6D-E12F-15A7-528F-C07D1C788F37}"/>
                </a:ext>
              </a:extLst>
            </p:cNvPr>
            <p:cNvSpPr/>
            <p:nvPr/>
          </p:nvSpPr>
          <p:spPr>
            <a:xfrm>
              <a:off x="5312725" y="4017500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686;p64">
              <a:extLst>
                <a:ext uri="{FF2B5EF4-FFF2-40B4-BE49-F238E27FC236}">
                  <a16:creationId xmlns:a16="http://schemas.microsoft.com/office/drawing/2014/main" id="{B5A18E05-7CE0-D88D-B440-D15B5FCA8C29}"/>
                </a:ext>
              </a:extLst>
            </p:cNvPr>
            <p:cNvSpPr/>
            <p:nvPr/>
          </p:nvSpPr>
          <p:spPr>
            <a:xfrm>
              <a:off x="5034675" y="3549000"/>
              <a:ext cx="13675" cy="1004525"/>
            </a:xfrm>
            <a:custGeom>
              <a:avLst/>
              <a:gdLst/>
              <a:ahLst/>
              <a:cxnLst/>
              <a:rect l="l" t="t" r="r" b="b"/>
              <a:pathLst>
                <a:path w="547" h="40181" extrusionOk="0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687;p64">
              <a:extLst>
                <a:ext uri="{FF2B5EF4-FFF2-40B4-BE49-F238E27FC236}">
                  <a16:creationId xmlns:a16="http://schemas.microsoft.com/office/drawing/2014/main" id="{5A6E32DF-BB5E-52F1-1867-B4E3BAB6C50A}"/>
                </a:ext>
              </a:extLst>
            </p:cNvPr>
            <p:cNvSpPr/>
            <p:nvPr/>
          </p:nvSpPr>
          <p:spPr>
            <a:xfrm>
              <a:off x="3883900" y="4445825"/>
              <a:ext cx="13700" cy="209775"/>
            </a:xfrm>
            <a:custGeom>
              <a:avLst/>
              <a:gdLst/>
              <a:ahLst/>
              <a:cxnLst/>
              <a:rect l="l" t="t" r="r" b="b"/>
              <a:pathLst>
                <a:path w="548" h="8391" extrusionOk="0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688;p64">
              <a:extLst>
                <a:ext uri="{FF2B5EF4-FFF2-40B4-BE49-F238E27FC236}">
                  <a16:creationId xmlns:a16="http://schemas.microsoft.com/office/drawing/2014/main" id="{08CE02FD-E69C-C54E-E23D-53A5B9382FB9}"/>
                </a:ext>
              </a:extLst>
            </p:cNvPr>
            <p:cNvSpPr/>
            <p:nvPr/>
          </p:nvSpPr>
          <p:spPr>
            <a:xfrm>
              <a:off x="3005550" y="4067325"/>
              <a:ext cx="13700" cy="511925"/>
            </a:xfrm>
            <a:custGeom>
              <a:avLst/>
              <a:gdLst/>
              <a:ahLst/>
              <a:cxnLst/>
              <a:rect l="l" t="t" r="r" b="b"/>
              <a:pathLst>
                <a:path w="548" h="20477" extrusionOk="0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689;p64">
              <a:extLst>
                <a:ext uri="{FF2B5EF4-FFF2-40B4-BE49-F238E27FC236}">
                  <a16:creationId xmlns:a16="http://schemas.microsoft.com/office/drawing/2014/main" id="{0AE1573D-9E2B-9CFC-F9AC-66A9EAD82DA3}"/>
                </a:ext>
              </a:extLst>
            </p:cNvPr>
            <p:cNvSpPr/>
            <p:nvPr/>
          </p:nvSpPr>
          <p:spPr>
            <a:xfrm>
              <a:off x="4566975" y="4538250"/>
              <a:ext cx="13675" cy="103675"/>
            </a:xfrm>
            <a:custGeom>
              <a:avLst/>
              <a:gdLst/>
              <a:ahLst/>
              <a:cxnLst/>
              <a:rect l="l" t="t" r="r" b="b"/>
              <a:pathLst>
                <a:path w="547" h="4147" extrusionOk="0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690;p64">
              <a:extLst>
                <a:ext uri="{FF2B5EF4-FFF2-40B4-BE49-F238E27FC236}">
                  <a16:creationId xmlns:a16="http://schemas.microsoft.com/office/drawing/2014/main" id="{41965FAC-3218-5238-A9C0-40E7C3BE2D8A}"/>
                </a:ext>
              </a:extLst>
            </p:cNvPr>
            <p:cNvSpPr/>
            <p:nvPr/>
          </p:nvSpPr>
          <p:spPr>
            <a:xfrm>
              <a:off x="4566975" y="4294750"/>
              <a:ext cx="13675" cy="211375"/>
            </a:xfrm>
            <a:custGeom>
              <a:avLst/>
              <a:gdLst/>
              <a:ahLst/>
              <a:cxnLst/>
              <a:rect l="l" t="t" r="r" b="b"/>
              <a:pathLst>
                <a:path w="547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691;p64">
              <a:extLst>
                <a:ext uri="{FF2B5EF4-FFF2-40B4-BE49-F238E27FC236}">
                  <a16:creationId xmlns:a16="http://schemas.microsoft.com/office/drawing/2014/main" id="{855C4097-8273-9089-A04F-8891DA219E9C}"/>
                </a:ext>
              </a:extLst>
            </p:cNvPr>
            <p:cNvSpPr/>
            <p:nvPr/>
          </p:nvSpPr>
          <p:spPr>
            <a:xfrm>
              <a:off x="3883900" y="4236075"/>
              <a:ext cx="13700" cy="114150"/>
            </a:xfrm>
            <a:custGeom>
              <a:avLst/>
              <a:gdLst/>
              <a:ahLst/>
              <a:cxnLst/>
              <a:rect l="l" t="t" r="r" b="b"/>
              <a:pathLst>
                <a:path w="548" h="4566" extrusionOk="0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692;p64">
              <a:extLst>
                <a:ext uri="{FF2B5EF4-FFF2-40B4-BE49-F238E27FC236}">
                  <a16:creationId xmlns:a16="http://schemas.microsoft.com/office/drawing/2014/main" id="{E9AA85C1-7E5F-FCFC-9B0F-1EEEE3DFEA05}"/>
                </a:ext>
              </a:extLst>
            </p:cNvPr>
            <p:cNvSpPr/>
            <p:nvPr/>
          </p:nvSpPr>
          <p:spPr>
            <a:xfrm>
              <a:off x="5312725" y="3703300"/>
              <a:ext cx="12875" cy="208950"/>
            </a:xfrm>
            <a:custGeom>
              <a:avLst/>
              <a:gdLst/>
              <a:ahLst/>
              <a:cxnLst/>
              <a:rect l="l" t="t" r="r" b="b"/>
              <a:pathLst>
                <a:path w="515" h="8358" extrusionOk="0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693;p64">
              <a:extLst>
                <a:ext uri="{FF2B5EF4-FFF2-40B4-BE49-F238E27FC236}">
                  <a16:creationId xmlns:a16="http://schemas.microsoft.com/office/drawing/2014/main" id="{0AA1241F-3209-E116-A162-DF022700C6DC}"/>
                </a:ext>
              </a:extLst>
            </p:cNvPr>
            <p:cNvSpPr/>
            <p:nvPr/>
          </p:nvSpPr>
          <p:spPr>
            <a:xfrm>
              <a:off x="5578725" y="3255675"/>
              <a:ext cx="13675" cy="1019000"/>
            </a:xfrm>
            <a:custGeom>
              <a:avLst/>
              <a:gdLst/>
              <a:ahLst/>
              <a:cxnLst/>
              <a:rect l="l" t="t" r="r" b="b"/>
              <a:pathLst>
                <a:path w="547" h="40760" extrusionOk="0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694;p64">
              <a:extLst>
                <a:ext uri="{FF2B5EF4-FFF2-40B4-BE49-F238E27FC236}">
                  <a16:creationId xmlns:a16="http://schemas.microsoft.com/office/drawing/2014/main" id="{BC630F45-7DB0-F78C-A458-2252A5A2C4DF}"/>
                </a:ext>
              </a:extLst>
            </p:cNvPr>
            <p:cNvSpPr/>
            <p:nvPr/>
          </p:nvSpPr>
          <p:spPr>
            <a:xfrm>
              <a:off x="2379550" y="3351300"/>
              <a:ext cx="13675" cy="246750"/>
            </a:xfrm>
            <a:custGeom>
              <a:avLst/>
              <a:gdLst/>
              <a:ahLst/>
              <a:cxnLst/>
              <a:rect l="l" t="t" r="r" b="b"/>
              <a:pathLst>
                <a:path w="547" h="9870" extrusionOk="0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695;p64">
              <a:extLst>
                <a:ext uri="{FF2B5EF4-FFF2-40B4-BE49-F238E27FC236}">
                  <a16:creationId xmlns:a16="http://schemas.microsoft.com/office/drawing/2014/main" id="{024F167A-7A66-E450-0953-D52265F25DA8}"/>
                </a:ext>
              </a:extLst>
            </p:cNvPr>
            <p:cNvSpPr/>
            <p:nvPr/>
          </p:nvSpPr>
          <p:spPr>
            <a:xfrm>
              <a:off x="4804850" y="284745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696;p64">
              <a:extLst>
                <a:ext uri="{FF2B5EF4-FFF2-40B4-BE49-F238E27FC236}">
                  <a16:creationId xmlns:a16="http://schemas.microsoft.com/office/drawing/2014/main" id="{5C3FCE7B-4E65-1F76-CF89-B329F612E536}"/>
                </a:ext>
              </a:extLst>
            </p:cNvPr>
            <p:cNvSpPr/>
            <p:nvPr/>
          </p:nvSpPr>
          <p:spPr>
            <a:xfrm>
              <a:off x="4797600" y="28402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697;p64">
              <a:extLst>
                <a:ext uri="{FF2B5EF4-FFF2-40B4-BE49-F238E27FC236}">
                  <a16:creationId xmlns:a16="http://schemas.microsoft.com/office/drawing/2014/main" id="{ABB606BC-7F6B-188C-7B9C-98860DF84537}"/>
                </a:ext>
              </a:extLst>
            </p:cNvPr>
            <p:cNvSpPr/>
            <p:nvPr/>
          </p:nvSpPr>
          <p:spPr>
            <a:xfrm>
              <a:off x="3151025" y="1597825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698;p64">
              <a:extLst>
                <a:ext uri="{FF2B5EF4-FFF2-40B4-BE49-F238E27FC236}">
                  <a16:creationId xmlns:a16="http://schemas.microsoft.com/office/drawing/2014/main" id="{9A461855-77E3-2F88-AE7D-1FA5C8229C93}"/>
                </a:ext>
              </a:extLst>
            </p:cNvPr>
            <p:cNvSpPr/>
            <p:nvPr/>
          </p:nvSpPr>
          <p:spPr>
            <a:xfrm>
              <a:off x="3143775" y="15914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699;p64">
              <a:extLst>
                <a:ext uri="{FF2B5EF4-FFF2-40B4-BE49-F238E27FC236}">
                  <a16:creationId xmlns:a16="http://schemas.microsoft.com/office/drawing/2014/main" id="{415A63F6-FC0F-E44D-458C-B17FAA7ABD18}"/>
                </a:ext>
              </a:extLst>
            </p:cNvPr>
            <p:cNvSpPr/>
            <p:nvPr/>
          </p:nvSpPr>
          <p:spPr>
            <a:xfrm>
              <a:off x="480485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700;p64">
              <a:extLst>
                <a:ext uri="{FF2B5EF4-FFF2-40B4-BE49-F238E27FC236}">
                  <a16:creationId xmlns:a16="http://schemas.microsoft.com/office/drawing/2014/main" id="{D595C1ED-4049-89E4-E514-AE38C665D367}"/>
                </a:ext>
              </a:extLst>
            </p:cNvPr>
            <p:cNvSpPr/>
            <p:nvPr/>
          </p:nvSpPr>
          <p:spPr>
            <a:xfrm>
              <a:off x="4797600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701;p64">
              <a:extLst>
                <a:ext uri="{FF2B5EF4-FFF2-40B4-BE49-F238E27FC236}">
                  <a16:creationId xmlns:a16="http://schemas.microsoft.com/office/drawing/2014/main" id="{D3C488A1-C025-C505-290E-117A01648BAE}"/>
                </a:ext>
              </a:extLst>
            </p:cNvPr>
            <p:cNvSpPr/>
            <p:nvPr/>
          </p:nvSpPr>
          <p:spPr>
            <a:xfrm>
              <a:off x="310280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702;p64">
              <a:extLst>
                <a:ext uri="{FF2B5EF4-FFF2-40B4-BE49-F238E27FC236}">
                  <a16:creationId xmlns:a16="http://schemas.microsoft.com/office/drawing/2014/main" id="{7DED690E-1BC5-9D64-924D-6F9A1DFC9D1D}"/>
                </a:ext>
              </a:extLst>
            </p:cNvPr>
            <p:cNvSpPr/>
            <p:nvPr/>
          </p:nvSpPr>
          <p:spPr>
            <a:xfrm>
              <a:off x="3095575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703;p64">
              <a:extLst>
                <a:ext uri="{FF2B5EF4-FFF2-40B4-BE49-F238E27FC236}">
                  <a16:creationId xmlns:a16="http://schemas.microsoft.com/office/drawing/2014/main" id="{0B09B3AF-1725-D5F2-50AA-78F42B5A0797}"/>
                </a:ext>
              </a:extLst>
            </p:cNvPr>
            <p:cNvSpPr/>
            <p:nvPr/>
          </p:nvSpPr>
          <p:spPr>
            <a:xfrm>
              <a:off x="3093150" y="1874275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704;p64">
              <a:extLst>
                <a:ext uri="{FF2B5EF4-FFF2-40B4-BE49-F238E27FC236}">
                  <a16:creationId xmlns:a16="http://schemas.microsoft.com/office/drawing/2014/main" id="{1E78CFF6-FC3D-30C1-9F91-16906B2C3B83}"/>
                </a:ext>
              </a:extLst>
            </p:cNvPr>
            <p:cNvSpPr/>
            <p:nvPr/>
          </p:nvSpPr>
          <p:spPr>
            <a:xfrm>
              <a:off x="308672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705;p64">
              <a:extLst>
                <a:ext uri="{FF2B5EF4-FFF2-40B4-BE49-F238E27FC236}">
                  <a16:creationId xmlns:a16="http://schemas.microsoft.com/office/drawing/2014/main" id="{ADAA60C3-579D-CD31-BA6D-7DFEA68532B1}"/>
                </a:ext>
              </a:extLst>
            </p:cNvPr>
            <p:cNvSpPr/>
            <p:nvPr/>
          </p:nvSpPr>
          <p:spPr>
            <a:xfrm>
              <a:off x="3093150" y="334970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706;p64">
              <a:extLst>
                <a:ext uri="{FF2B5EF4-FFF2-40B4-BE49-F238E27FC236}">
                  <a16:creationId xmlns:a16="http://schemas.microsoft.com/office/drawing/2014/main" id="{AEB7C8DD-9AE8-A775-73C4-E3D72B08DB90}"/>
                </a:ext>
              </a:extLst>
            </p:cNvPr>
            <p:cNvSpPr/>
            <p:nvPr/>
          </p:nvSpPr>
          <p:spPr>
            <a:xfrm>
              <a:off x="308672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707;p64">
              <a:extLst>
                <a:ext uri="{FF2B5EF4-FFF2-40B4-BE49-F238E27FC236}">
                  <a16:creationId xmlns:a16="http://schemas.microsoft.com/office/drawing/2014/main" id="{3A494C74-89E7-087F-25D2-2791487B64FF}"/>
                </a:ext>
              </a:extLst>
            </p:cNvPr>
            <p:cNvSpPr/>
            <p:nvPr/>
          </p:nvSpPr>
          <p:spPr>
            <a:xfrm>
              <a:off x="3093150" y="284665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708;p64">
              <a:extLst>
                <a:ext uri="{FF2B5EF4-FFF2-40B4-BE49-F238E27FC236}">
                  <a16:creationId xmlns:a16="http://schemas.microsoft.com/office/drawing/2014/main" id="{77925EB1-3577-7269-3E56-846943A3380F}"/>
                </a:ext>
              </a:extLst>
            </p:cNvPr>
            <p:cNvSpPr/>
            <p:nvPr/>
          </p:nvSpPr>
          <p:spPr>
            <a:xfrm>
              <a:off x="3086725" y="28394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709;p64">
              <a:extLst>
                <a:ext uri="{FF2B5EF4-FFF2-40B4-BE49-F238E27FC236}">
                  <a16:creationId xmlns:a16="http://schemas.microsoft.com/office/drawing/2014/main" id="{750A5187-EE4C-C04C-6513-24CB60253FDA}"/>
                </a:ext>
              </a:extLst>
            </p:cNvPr>
            <p:cNvSpPr/>
            <p:nvPr/>
          </p:nvSpPr>
          <p:spPr>
            <a:xfrm>
              <a:off x="4820925" y="1874275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710;p64">
              <a:extLst>
                <a:ext uri="{FF2B5EF4-FFF2-40B4-BE49-F238E27FC236}">
                  <a16:creationId xmlns:a16="http://schemas.microsoft.com/office/drawing/2014/main" id="{81D1686B-08C9-C469-F50D-713E734DA6E4}"/>
                </a:ext>
              </a:extLst>
            </p:cNvPr>
            <p:cNvSpPr/>
            <p:nvPr/>
          </p:nvSpPr>
          <p:spPr>
            <a:xfrm>
              <a:off x="481367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711;p64">
              <a:extLst>
                <a:ext uri="{FF2B5EF4-FFF2-40B4-BE49-F238E27FC236}">
                  <a16:creationId xmlns:a16="http://schemas.microsoft.com/office/drawing/2014/main" id="{E74F4E97-904C-E3B2-C067-98707FE2426D}"/>
                </a:ext>
              </a:extLst>
            </p:cNvPr>
            <p:cNvSpPr/>
            <p:nvPr/>
          </p:nvSpPr>
          <p:spPr>
            <a:xfrm>
              <a:off x="4820925" y="33497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712;p64">
              <a:extLst>
                <a:ext uri="{FF2B5EF4-FFF2-40B4-BE49-F238E27FC236}">
                  <a16:creationId xmlns:a16="http://schemas.microsoft.com/office/drawing/2014/main" id="{22FECCBC-A796-24FA-C478-7A70E81FC0CF}"/>
                </a:ext>
              </a:extLst>
            </p:cNvPr>
            <p:cNvSpPr/>
            <p:nvPr/>
          </p:nvSpPr>
          <p:spPr>
            <a:xfrm>
              <a:off x="481367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713;p64">
              <a:extLst>
                <a:ext uri="{FF2B5EF4-FFF2-40B4-BE49-F238E27FC236}">
                  <a16:creationId xmlns:a16="http://schemas.microsoft.com/office/drawing/2014/main" id="{4D0D8D68-D79F-8A24-97FF-F27CB9A5010D}"/>
                </a:ext>
              </a:extLst>
            </p:cNvPr>
            <p:cNvSpPr/>
            <p:nvPr/>
          </p:nvSpPr>
          <p:spPr>
            <a:xfrm>
              <a:off x="3093150" y="2358850"/>
              <a:ext cx="63525" cy="168775"/>
            </a:xfrm>
            <a:custGeom>
              <a:avLst/>
              <a:gdLst/>
              <a:ahLst/>
              <a:cxnLst/>
              <a:rect l="l" t="t" r="r" b="b"/>
              <a:pathLst>
                <a:path w="2541" h="6751" extrusionOk="0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714;p64">
              <a:extLst>
                <a:ext uri="{FF2B5EF4-FFF2-40B4-BE49-F238E27FC236}">
                  <a16:creationId xmlns:a16="http://schemas.microsoft.com/office/drawing/2014/main" id="{60400665-668B-1366-31BE-722253885A0E}"/>
                </a:ext>
              </a:extLst>
            </p:cNvPr>
            <p:cNvSpPr/>
            <p:nvPr/>
          </p:nvSpPr>
          <p:spPr>
            <a:xfrm>
              <a:off x="308672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715;p64">
              <a:extLst>
                <a:ext uri="{FF2B5EF4-FFF2-40B4-BE49-F238E27FC236}">
                  <a16:creationId xmlns:a16="http://schemas.microsoft.com/office/drawing/2014/main" id="{156FAE5E-7E61-9E91-FA95-90DF0BD3BBA1}"/>
                </a:ext>
              </a:extLst>
            </p:cNvPr>
            <p:cNvSpPr/>
            <p:nvPr/>
          </p:nvSpPr>
          <p:spPr>
            <a:xfrm>
              <a:off x="4820925" y="2358850"/>
              <a:ext cx="63500" cy="168775"/>
            </a:xfrm>
            <a:custGeom>
              <a:avLst/>
              <a:gdLst/>
              <a:ahLst/>
              <a:cxnLst/>
              <a:rect l="l" t="t" r="r" b="b"/>
              <a:pathLst>
                <a:path w="2540" h="6751" extrusionOk="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716;p64">
              <a:extLst>
                <a:ext uri="{FF2B5EF4-FFF2-40B4-BE49-F238E27FC236}">
                  <a16:creationId xmlns:a16="http://schemas.microsoft.com/office/drawing/2014/main" id="{DCF02F93-5020-4516-7693-0862D010CE2E}"/>
                </a:ext>
              </a:extLst>
            </p:cNvPr>
            <p:cNvSpPr/>
            <p:nvPr/>
          </p:nvSpPr>
          <p:spPr>
            <a:xfrm>
              <a:off x="481367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717;p64">
              <a:extLst>
                <a:ext uri="{FF2B5EF4-FFF2-40B4-BE49-F238E27FC236}">
                  <a16:creationId xmlns:a16="http://schemas.microsoft.com/office/drawing/2014/main" id="{D36F7FDB-EEF0-D2B0-EC2B-8E0385B243BE}"/>
                </a:ext>
              </a:extLst>
            </p:cNvPr>
            <p:cNvSpPr/>
            <p:nvPr/>
          </p:nvSpPr>
          <p:spPr>
            <a:xfrm>
              <a:off x="3151025" y="1781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718;p64">
              <a:extLst>
                <a:ext uri="{FF2B5EF4-FFF2-40B4-BE49-F238E27FC236}">
                  <a16:creationId xmlns:a16="http://schemas.microsoft.com/office/drawing/2014/main" id="{7ED5FB68-2E78-F21B-6DA5-8906628916E6}"/>
                </a:ext>
              </a:extLst>
            </p:cNvPr>
            <p:cNvSpPr/>
            <p:nvPr/>
          </p:nvSpPr>
          <p:spPr>
            <a:xfrm>
              <a:off x="3143775" y="1773825"/>
              <a:ext cx="1688425" cy="376900"/>
            </a:xfrm>
            <a:custGeom>
              <a:avLst/>
              <a:gdLst/>
              <a:ahLst/>
              <a:cxnLst/>
              <a:rect l="l" t="t" r="r" b="b"/>
              <a:pathLst>
                <a:path w="67537" h="15076" extrusionOk="0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719;p64">
              <a:extLst>
                <a:ext uri="{FF2B5EF4-FFF2-40B4-BE49-F238E27FC236}">
                  <a16:creationId xmlns:a16="http://schemas.microsoft.com/office/drawing/2014/main" id="{A0F1369A-5ADB-B9E6-1023-CD0CEBB82D06}"/>
                </a:ext>
              </a:extLst>
            </p:cNvPr>
            <p:cNvSpPr/>
            <p:nvPr/>
          </p:nvSpPr>
          <p:spPr>
            <a:xfrm>
              <a:off x="350540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720;p64">
              <a:extLst>
                <a:ext uri="{FF2B5EF4-FFF2-40B4-BE49-F238E27FC236}">
                  <a16:creationId xmlns:a16="http://schemas.microsoft.com/office/drawing/2014/main" id="{283EEC9E-FB30-95D5-07C0-1149E1EB3486}"/>
                </a:ext>
              </a:extLst>
            </p:cNvPr>
            <p:cNvSpPr/>
            <p:nvPr/>
          </p:nvSpPr>
          <p:spPr>
            <a:xfrm>
              <a:off x="3498175" y="1867025"/>
              <a:ext cx="109325" cy="190500"/>
            </a:xfrm>
            <a:custGeom>
              <a:avLst/>
              <a:gdLst/>
              <a:ahLst/>
              <a:cxnLst/>
              <a:rect l="l" t="t" r="r" b="b"/>
              <a:pathLst>
                <a:path w="4373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721;p64">
              <a:extLst>
                <a:ext uri="{FF2B5EF4-FFF2-40B4-BE49-F238E27FC236}">
                  <a16:creationId xmlns:a16="http://schemas.microsoft.com/office/drawing/2014/main" id="{F768769C-2075-C35C-76EE-DCCCEEA64A29}"/>
                </a:ext>
              </a:extLst>
            </p:cNvPr>
            <p:cNvSpPr/>
            <p:nvPr/>
          </p:nvSpPr>
          <p:spPr>
            <a:xfrm>
              <a:off x="335835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722;p64">
              <a:extLst>
                <a:ext uri="{FF2B5EF4-FFF2-40B4-BE49-F238E27FC236}">
                  <a16:creationId xmlns:a16="http://schemas.microsoft.com/office/drawing/2014/main" id="{1DF41940-F6BE-5094-A41A-E34EEC4B63FC}"/>
                </a:ext>
              </a:extLst>
            </p:cNvPr>
            <p:cNvSpPr/>
            <p:nvPr/>
          </p:nvSpPr>
          <p:spPr>
            <a:xfrm>
              <a:off x="3351925" y="1867025"/>
              <a:ext cx="108500" cy="190500"/>
            </a:xfrm>
            <a:custGeom>
              <a:avLst/>
              <a:gdLst/>
              <a:ahLst/>
              <a:cxnLst/>
              <a:rect l="l" t="t" r="r" b="b"/>
              <a:pathLst>
                <a:path w="4340" h="7620" extrusionOk="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723;p64">
              <a:extLst>
                <a:ext uri="{FF2B5EF4-FFF2-40B4-BE49-F238E27FC236}">
                  <a16:creationId xmlns:a16="http://schemas.microsoft.com/office/drawing/2014/main" id="{ADBB6FDD-70BB-0DB9-FF2C-969B18A36CA6}"/>
                </a:ext>
              </a:extLst>
            </p:cNvPr>
            <p:cNvSpPr/>
            <p:nvPr/>
          </p:nvSpPr>
          <p:spPr>
            <a:xfrm>
              <a:off x="3231375" y="1873475"/>
              <a:ext cx="76375" cy="177600"/>
            </a:xfrm>
            <a:custGeom>
              <a:avLst/>
              <a:gdLst/>
              <a:ahLst/>
              <a:cxnLst/>
              <a:rect l="l" t="t" r="r" b="b"/>
              <a:pathLst>
                <a:path w="3055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724;p64">
              <a:extLst>
                <a:ext uri="{FF2B5EF4-FFF2-40B4-BE49-F238E27FC236}">
                  <a16:creationId xmlns:a16="http://schemas.microsoft.com/office/drawing/2014/main" id="{DD3AABF5-C8D7-B26C-278F-A6D7D36B54BE}"/>
                </a:ext>
              </a:extLst>
            </p:cNvPr>
            <p:cNvSpPr/>
            <p:nvPr/>
          </p:nvSpPr>
          <p:spPr>
            <a:xfrm>
              <a:off x="3224950" y="1867025"/>
              <a:ext cx="89225" cy="190500"/>
            </a:xfrm>
            <a:custGeom>
              <a:avLst/>
              <a:gdLst/>
              <a:ahLst/>
              <a:cxnLst/>
              <a:rect l="l" t="t" r="r" b="b"/>
              <a:pathLst>
                <a:path w="3569" h="7620" extrusionOk="0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725;p64">
              <a:extLst>
                <a:ext uri="{FF2B5EF4-FFF2-40B4-BE49-F238E27FC236}">
                  <a16:creationId xmlns:a16="http://schemas.microsoft.com/office/drawing/2014/main" id="{85FE4947-5F8A-806B-0C34-3BDB4EA46193}"/>
                </a:ext>
              </a:extLst>
            </p:cNvPr>
            <p:cNvSpPr/>
            <p:nvPr/>
          </p:nvSpPr>
          <p:spPr>
            <a:xfrm>
              <a:off x="3651675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726;p64">
              <a:extLst>
                <a:ext uri="{FF2B5EF4-FFF2-40B4-BE49-F238E27FC236}">
                  <a16:creationId xmlns:a16="http://schemas.microsoft.com/office/drawing/2014/main" id="{01BB5CC1-CE49-7228-6F5D-2DC027BD03C1}"/>
                </a:ext>
              </a:extLst>
            </p:cNvPr>
            <p:cNvSpPr/>
            <p:nvPr/>
          </p:nvSpPr>
          <p:spPr>
            <a:xfrm>
              <a:off x="3645225" y="1867025"/>
              <a:ext cx="108525" cy="190500"/>
            </a:xfrm>
            <a:custGeom>
              <a:avLst/>
              <a:gdLst/>
              <a:ahLst/>
              <a:cxnLst/>
              <a:rect l="l" t="t" r="r" b="b"/>
              <a:pathLst>
                <a:path w="4341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727;p64">
              <a:extLst>
                <a:ext uri="{FF2B5EF4-FFF2-40B4-BE49-F238E27FC236}">
                  <a16:creationId xmlns:a16="http://schemas.microsoft.com/office/drawing/2014/main" id="{3FA38C1C-B3F9-43E7-A7B7-4CAB05C27A97}"/>
                </a:ext>
              </a:extLst>
            </p:cNvPr>
            <p:cNvSpPr/>
            <p:nvPr/>
          </p:nvSpPr>
          <p:spPr>
            <a:xfrm>
              <a:off x="3797925" y="1873475"/>
              <a:ext cx="587450" cy="177600"/>
            </a:xfrm>
            <a:custGeom>
              <a:avLst/>
              <a:gdLst/>
              <a:ahLst/>
              <a:cxnLst/>
              <a:rect l="l" t="t" r="r" b="b"/>
              <a:pathLst>
                <a:path w="23498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728;p64">
              <a:extLst>
                <a:ext uri="{FF2B5EF4-FFF2-40B4-BE49-F238E27FC236}">
                  <a16:creationId xmlns:a16="http://schemas.microsoft.com/office/drawing/2014/main" id="{4AE23B89-2466-F41A-4D89-C315427C68EE}"/>
                </a:ext>
              </a:extLst>
            </p:cNvPr>
            <p:cNvSpPr/>
            <p:nvPr/>
          </p:nvSpPr>
          <p:spPr>
            <a:xfrm>
              <a:off x="3791500" y="1867025"/>
              <a:ext cx="600325" cy="190500"/>
            </a:xfrm>
            <a:custGeom>
              <a:avLst/>
              <a:gdLst/>
              <a:ahLst/>
              <a:cxnLst/>
              <a:rect l="l" t="t" r="r" b="b"/>
              <a:pathLst>
                <a:path w="24013" h="7620" extrusionOk="0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729;p64">
              <a:extLst>
                <a:ext uri="{FF2B5EF4-FFF2-40B4-BE49-F238E27FC236}">
                  <a16:creationId xmlns:a16="http://schemas.microsoft.com/office/drawing/2014/main" id="{13478549-BD9E-2772-5370-8832947CCF93}"/>
                </a:ext>
              </a:extLst>
            </p:cNvPr>
            <p:cNvSpPr/>
            <p:nvPr/>
          </p:nvSpPr>
          <p:spPr>
            <a:xfrm>
              <a:off x="44970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730;p64">
              <a:extLst>
                <a:ext uri="{FF2B5EF4-FFF2-40B4-BE49-F238E27FC236}">
                  <a16:creationId xmlns:a16="http://schemas.microsoft.com/office/drawing/2014/main" id="{38C2F44C-A378-07AD-933D-D43992D25CDE}"/>
                </a:ext>
              </a:extLst>
            </p:cNvPr>
            <p:cNvSpPr/>
            <p:nvPr/>
          </p:nvSpPr>
          <p:spPr>
            <a:xfrm>
              <a:off x="4490625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731;p64">
              <a:extLst>
                <a:ext uri="{FF2B5EF4-FFF2-40B4-BE49-F238E27FC236}">
                  <a16:creationId xmlns:a16="http://schemas.microsoft.com/office/drawing/2014/main" id="{3D656473-822D-62D7-0EBD-F2D34FDF3E79}"/>
                </a:ext>
              </a:extLst>
            </p:cNvPr>
            <p:cNvSpPr/>
            <p:nvPr/>
          </p:nvSpPr>
          <p:spPr>
            <a:xfrm>
              <a:off x="46722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732;p64">
              <a:extLst>
                <a:ext uri="{FF2B5EF4-FFF2-40B4-BE49-F238E27FC236}">
                  <a16:creationId xmlns:a16="http://schemas.microsoft.com/office/drawing/2014/main" id="{0F8D394C-B1C7-4814-0D82-8788902147CC}"/>
                </a:ext>
              </a:extLst>
            </p:cNvPr>
            <p:cNvSpPr/>
            <p:nvPr/>
          </p:nvSpPr>
          <p:spPr>
            <a:xfrm>
              <a:off x="4665825" y="1903200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733;p64">
              <a:extLst>
                <a:ext uri="{FF2B5EF4-FFF2-40B4-BE49-F238E27FC236}">
                  <a16:creationId xmlns:a16="http://schemas.microsoft.com/office/drawing/2014/main" id="{8996C548-0CAB-6A4D-5492-515E3130586A}"/>
                </a:ext>
              </a:extLst>
            </p:cNvPr>
            <p:cNvSpPr/>
            <p:nvPr/>
          </p:nvSpPr>
          <p:spPr>
            <a:xfrm>
              <a:off x="423590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734;p64">
              <a:extLst>
                <a:ext uri="{FF2B5EF4-FFF2-40B4-BE49-F238E27FC236}">
                  <a16:creationId xmlns:a16="http://schemas.microsoft.com/office/drawing/2014/main" id="{9D38B476-7741-1D98-E526-A03BCBF7761B}"/>
                </a:ext>
              </a:extLst>
            </p:cNvPr>
            <p:cNvSpPr/>
            <p:nvPr/>
          </p:nvSpPr>
          <p:spPr>
            <a:xfrm>
              <a:off x="4229450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735;p64">
              <a:extLst>
                <a:ext uri="{FF2B5EF4-FFF2-40B4-BE49-F238E27FC236}">
                  <a16:creationId xmlns:a16="http://schemas.microsoft.com/office/drawing/2014/main" id="{8413A560-92EE-64CD-E438-92D122D60BAB}"/>
                </a:ext>
              </a:extLst>
            </p:cNvPr>
            <p:cNvSpPr/>
            <p:nvPr/>
          </p:nvSpPr>
          <p:spPr>
            <a:xfrm>
              <a:off x="3214500" y="2143475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736;p64">
              <a:extLst>
                <a:ext uri="{FF2B5EF4-FFF2-40B4-BE49-F238E27FC236}">
                  <a16:creationId xmlns:a16="http://schemas.microsoft.com/office/drawing/2014/main" id="{7BDDF781-EF26-A49F-5BDA-AA427A03CA02}"/>
                </a:ext>
              </a:extLst>
            </p:cNvPr>
            <p:cNvSpPr/>
            <p:nvPr/>
          </p:nvSpPr>
          <p:spPr>
            <a:xfrm>
              <a:off x="3207275" y="2137050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737;p64">
              <a:extLst>
                <a:ext uri="{FF2B5EF4-FFF2-40B4-BE49-F238E27FC236}">
                  <a16:creationId xmlns:a16="http://schemas.microsoft.com/office/drawing/2014/main" id="{7BC45EC0-53D4-E4A7-10FC-5EACF99D4B59}"/>
                </a:ext>
              </a:extLst>
            </p:cNvPr>
            <p:cNvSpPr/>
            <p:nvPr/>
          </p:nvSpPr>
          <p:spPr>
            <a:xfrm>
              <a:off x="3151025" y="2268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738;p64">
              <a:extLst>
                <a:ext uri="{FF2B5EF4-FFF2-40B4-BE49-F238E27FC236}">
                  <a16:creationId xmlns:a16="http://schemas.microsoft.com/office/drawing/2014/main" id="{F72C418D-7229-F109-CE22-210B190F6087}"/>
                </a:ext>
              </a:extLst>
            </p:cNvPr>
            <p:cNvSpPr/>
            <p:nvPr/>
          </p:nvSpPr>
          <p:spPr>
            <a:xfrm>
              <a:off x="3143775" y="2260800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739;p64">
              <a:extLst>
                <a:ext uri="{FF2B5EF4-FFF2-40B4-BE49-F238E27FC236}">
                  <a16:creationId xmlns:a16="http://schemas.microsoft.com/office/drawing/2014/main" id="{FDF7647A-03A8-F37B-5733-E08EB81580CA}"/>
                </a:ext>
              </a:extLst>
            </p:cNvPr>
            <p:cNvSpPr/>
            <p:nvPr/>
          </p:nvSpPr>
          <p:spPr>
            <a:xfrm>
              <a:off x="335835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740;p64">
              <a:extLst>
                <a:ext uri="{FF2B5EF4-FFF2-40B4-BE49-F238E27FC236}">
                  <a16:creationId xmlns:a16="http://schemas.microsoft.com/office/drawing/2014/main" id="{F4B953D3-FDBA-9EEB-C9B3-5EF8182FB732}"/>
                </a:ext>
              </a:extLst>
            </p:cNvPr>
            <p:cNvSpPr/>
            <p:nvPr/>
          </p:nvSpPr>
          <p:spPr>
            <a:xfrm>
              <a:off x="3351925" y="2354025"/>
              <a:ext cx="108500" cy="190475"/>
            </a:xfrm>
            <a:custGeom>
              <a:avLst/>
              <a:gdLst/>
              <a:ahLst/>
              <a:cxnLst/>
              <a:rect l="l" t="t" r="r" b="b"/>
              <a:pathLst>
                <a:path w="4340" h="7619" extrusionOk="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741;p64">
              <a:extLst>
                <a:ext uri="{FF2B5EF4-FFF2-40B4-BE49-F238E27FC236}">
                  <a16:creationId xmlns:a16="http://schemas.microsoft.com/office/drawing/2014/main" id="{788E544C-545C-E4EB-A147-3BEE3389257B}"/>
                </a:ext>
              </a:extLst>
            </p:cNvPr>
            <p:cNvSpPr/>
            <p:nvPr/>
          </p:nvSpPr>
          <p:spPr>
            <a:xfrm>
              <a:off x="3651675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742;p64">
              <a:extLst>
                <a:ext uri="{FF2B5EF4-FFF2-40B4-BE49-F238E27FC236}">
                  <a16:creationId xmlns:a16="http://schemas.microsoft.com/office/drawing/2014/main" id="{30482466-0A33-C5D1-4998-4B95DED50814}"/>
                </a:ext>
              </a:extLst>
            </p:cNvPr>
            <p:cNvSpPr/>
            <p:nvPr/>
          </p:nvSpPr>
          <p:spPr>
            <a:xfrm>
              <a:off x="3645225" y="2354025"/>
              <a:ext cx="108525" cy="190475"/>
            </a:xfrm>
            <a:custGeom>
              <a:avLst/>
              <a:gdLst/>
              <a:ahLst/>
              <a:cxnLst/>
              <a:rect l="l" t="t" r="r" b="b"/>
              <a:pathLst>
                <a:path w="4341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743;p64">
              <a:extLst>
                <a:ext uri="{FF2B5EF4-FFF2-40B4-BE49-F238E27FC236}">
                  <a16:creationId xmlns:a16="http://schemas.microsoft.com/office/drawing/2014/main" id="{D8273D3E-277D-13B6-86CC-A198C250C5B3}"/>
                </a:ext>
              </a:extLst>
            </p:cNvPr>
            <p:cNvSpPr/>
            <p:nvPr/>
          </p:nvSpPr>
          <p:spPr>
            <a:xfrm>
              <a:off x="350540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744;p64">
              <a:extLst>
                <a:ext uri="{FF2B5EF4-FFF2-40B4-BE49-F238E27FC236}">
                  <a16:creationId xmlns:a16="http://schemas.microsoft.com/office/drawing/2014/main" id="{C0E4086F-5DFC-18EE-5833-2FEB7DF391F1}"/>
                </a:ext>
              </a:extLst>
            </p:cNvPr>
            <p:cNvSpPr/>
            <p:nvPr/>
          </p:nvSpPr>
          <p:spPr>
            <a:xfrm>
              <a:off x="3498175" y="2354025"/>
              <a:ext cx="109325" cy="190475"/>
            </a:xfrm>
            <a:custGeom>
              <a:avLst/>
              <a:gdLst/>
              <a:ahLst/>
              <a:cxnLst/>
              <a:rect l="l" t="t" r="r" b="b"/>
              <a:pathLst>
                <a:path w="4373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745;p64">
              <a:extLst>
                <a:ext uri="{FF2B5EF4-FFF2-40B4-BE49-F238E27FC236}">
                  <a16:creationId xmlns:a16="http://schemas.microsoft.com/office/drawing/2014/main" id="{151C43A5-EB9A-B286-FAAC-56BEEE7E1BE4}"/>
                </a:ext>
              </a:extLst>
            </p:cNvPr>
            <p:cNvSpPr/>
            <p:nvPr/>
          </p:nvSpPr>
          <p:spPr>
            <a:xfrm>
              <a:off x="3231375" y="2360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746;p64">
              <a:extLst>
                <a:ext uri="{FF2B5EF4-FFF2-40B4-BE49-F238E27FC236}">
                  <a16:creationId xmlns:a16="http://schemas.microsoft.com/office/drawing/2014/main" id="{2A8E9381-0181-DA0E-F9DC-998ABED5CE35}"/>
                </a:ext>
              </a:extLst>
            </p:cNvPr>
            <p:cNvSpPr/>
            <p:nvPr/>
          </p:nvSpPr>
          <p:spPr>
            <a:xfrm>
              <a:off x="3224950" y="2354025"/>
              <a:ext cx="89225" cy="190475"/>
            </a:xfrm>
            <a:custGeom>
              <a:avLst/>
              <a:gdLst/>
              <a:ahLst/>
              <a:cxnLst/>
              <a:rect l="l" t="t" r="r" b="b"/>
              <a:pathLst>
                <a:path w="3569" h="7619" extrusionOk="0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747;p64">
              <a:extLst>
                <a:ext uri="{FF2B5EF4-FFF2-40B4-BE49-F238E27FC236}">
                  <a16:creationId xmlns:a16="http://schemas.microsoft.com/office/drawing/2014/main" id="{6AECA0C8-6394-911F-1FE2-25B77BBDB7E6}"/>
                </a:ext>
              </a:extLst>
            </p:cNvPr>
            <p:cNvSpPr/>
            <p:nvPr/>
          </p:nvSpPr>
          <p:spPr>
            <a:xfrm>
              <a:off x="3797925" y="2360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748;p64">
              <a:extLst>
                <a:ext uri="{FF2B5EF4-FFF2-40B4-BE49-F238E27FC236}">
                  <a16:creationId xmlns:a16="http://schemas.microsoft.com/office/drawing/2014/main" id="{ED232756-FBB8-6195-D307-C2A588382B34}"/>
                </a:ext>
              </a:extLst>
            </p:cNvPr>
            <p:cNvSpPr/>
            <p:nvPr/>
          </p:nvSpPr>
          <p:spPr>
            <a:xfrm>
              <a:off x="3791500" y="2354025"/>
              <a:ext cx="600325" cy="190475"/>
            </a:xfrm>
            <a:custGeom>
              <a:avLst/>
              <a:gdLst/>
              <a:ahLst/>
              <a:cxnLst/>
              <a:rect l="l" t="t" r="r" b="b"/>
              <a:pathLst>
                <a:path w="24013" h="7619" extrusionOk="0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749;p64">
              <a:extLst>
                <a:ext uri="{FF2B5EF4-FFF2-40B4-BE49-F238E27FC236}">
                  <a16:creationId xmlns:a16="http://schemas.microsoft.com/office/drawing/2014/main" id="{FDEEDB08-6013-B0DD-8FC9-6FE908225742}"/>
                </a:ext>
              </a:extLst>
            </p:cNvPr>
            <p:cNvSpPr/>
            <p:nvPr/>
          </p:nvSpPr>
          <p:spPr>
            <a:xfrm>
              <a:off x="44970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750;p64">
              <a:extLst>
                <a:ext uri="{FF2B5EF4-FFF2-40B4-BE49-F238E27FC236}">
                  <a16:creationId xmlns:a16="http://schemas.microsoft.com/office/drawing/2014/main" id="{BA600412-D562-A6B7-8CD4-3BAAA7A27BF1}"/>
                </a:ext>
              </a:extLst>
            </p:cNvPr>
            <p:cNvSpPr/>
            <p:nvPr/>
          </p:nvSpPr>
          <p:spPr>
            <a:xfrm>
              <a:off x="4490625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751;p64">
              <a:extLst>
                <a:ext uri="{FF2B5EF4-FFF2-40B4-BE49-F238E27FC236}">
                  <a16:creationId xmlns:a16="http://schemas.microsoft.com/office/drawing/2014/main" id="{12ED6964-9AF6-ED4E-8B9A-8F40A4A9601D}"/>
                </a:ext>
              </a:extLst>
            </p:cNvPr>
            <p:cNvSpPr/>
            <p:nvPr/>
          </p:nvSpPr>
          <p:spPr>
            <a:xfrm>
              <a:off x="46722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752;p64">
              <a:extLst>
                <a:ext uri="{FF2B5EF4-FFF2-40B4-BE49-F238E27FC236}">
                  <a16:creationId xmlns:a16="http://schemas.microsoft.com/office/drawing/2014/main" id="{7947608C-ED17-15F5-3154-BF6B8E41B454}"/>
                </a:ext>
              </a:extLst>
            </p:cNvPr>
            <p:cNvSpPr/>
            <p:nvPr/>
          </p:nvSpPr>
          <p:spPr>
            <a:xfrm>
              <a:off x="4665825" y="2390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753;p64">
              <a:extLst>
                <a:ext uri="{FF2B5EF4-FFF2-40B4-BE49-F238E27FC236}">
                  <a16:creationId xmlns:a16="http://schemas.microsoft.com/office/drawing/2014/main" id="{79BA95D8-E99A-EC32-8AE7-9CB2502EB348}"/>
                </a:ext>
              </a:extLst>
            </p:cNvPr>
            <p:cNvSpPr/>
            <p:nvPr/>
          </p:nvSpPr>
          <p:spPr>
            <a:xfrm>
              <a:off x="423590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754;p64">
              <a:extLst>
                <a:ext uri="{FF2B5EF4-FFF2-40B4-BE49-F238E27FC236}">
                  <a16:creationId xmlns:a16="http://schemas.microsoft.com/office/drawing/2014/main" id="{EE0F4F0C-5507-64D5-FA06-5451A793ACC5}"/>
                </a:ext>
              </a:extLst>
            </p:cNvPr>
            <p:cNvSpPr/>
            <p:nvPr/>
          </p:nvSpPr>
          <p:spPr>
            <a:xfrm>
              <a:off x="4229450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755;p64">
              <a:extLst>
                <a:ext uri="{FF2B5EF4-FFF2-40B4-BE49-F238E27FC236}">
                  <a16:creationId xmlns:a16="http://schemas.microsoft.com/office/drawing/2014/main" id="{1E782BE9-34B0-3C03-91D0-EEEA24CFF143}"/>
                </a:ext>
              </a:extLst>
            </p:cNvPr>
            <p:cNvSpPr/>
            <p:nvPr/>
          </p:nvSpPr>
          <p:spPr>
            <a:xfrm>
              <a:off x="3214500" y="2630475"/>
              <a:ext cx="1546975" cy="124575"/>
            </a:xfrm>
            <a:custGeom>
              <a:avLst/>
              <a:gdLst/>
              <a:ahLst/>
              <a:cxnLst/>
              <a:rect l="l" t="t" r="r" b="b"/>
              <a:pathLst>
                <a:path w="61879" h="4983" extrusionOk="0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756;p64">
              <a:extLst>
                <a:ext uri="{FF2B5EF4-FFF2-40B4-BE49-F238E27FC236}">
                  <a16:creationId xmlns:a16="http://schemas.microsoft.com/office/drawing/2014/main" id="{B2A0EF0A-7A05-3BFC-FFE7-469D43F18687}"/>
                </a:ext>
              </a:extLst>
            </p:cNvPr>
            <p:cNvSpPr/>
            <p:nvPr/>
          </p:nvSpPr>
          <p:spPr>
            <a:xfrm>
              <a:off x="3207275" y="2624050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757;p64">
              <a:extLst>
                <a:ext uri="{FF2B5EF4-FFF2-40B4-BE49-F238E27FC236}">
                  <a16:creationId xmlns:a16="http://schemas.microsoft.com/office/drawing/2014/main" id="{E8BF8BC9-0B64-352B-438A-2A155DD3FE31}"/>
                </a:ext>
              </a:extLst>
            </p:cNvPr>
            <p:cNvSpPr/>
            <p:nvPr/>
          </p:nvSpPr>
          <p:spPr>
            <a:xfrm>
              <a:off x="3151025" y="2755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758;p64">
              <a:extLst>
                <a:ext uri="{FF2B5EF4-FFF2-40B4-BE49-F238E27FC236}">
                  <a16:creationId xmlns:a16="http://schemas.microsoft.com/office/drawing/2014/main" id="{F3A9451E-09A4-5B67-663B-691945E4AC52}"/>
                </a:ext>
              </a:extLst>
            </p:cNvPr>
            <p:cNvSpPr/>
            <p:nvPr/>
          </p:nvSpPr>
          <p:spPr>
            <a:xfrm>
              <a:off x="3143775" y="27478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759;p64">
              <a:extLst>
                <a:ext uri="{FF2B5EF4-FFF2-40B4-BE49-F238E27FC236}">
                  <a16:creationId xmlns:a16="http://schemas.microsoft.com/office/drawing/2014/main" id="{5CC27412-6374-D331-368F-3DAC51FD686D}"/>
                </a:ext>
              </a:extLst>
            </p:cNvPr>
            <p:cNvSpPr/>
            <p:nvPr/>
          </p:nvSpPr>
          <p:spPr>
            <a:xfrm>
              <a:off x="350540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760;p64">
              <a:extLst>
                <a:ext uri="{FF2B5EF4-FFF2-40B4-BE49-F238E27FC236}">
                  <a16:creationId xmlns:a16="http://schemas.microsoft.com/office/drawing/2014/main" id="{E793A4B7-378E-F079-975D-004D90BF7320}"/>
                </a:ext>
              </a:extLst>
            </p:cNvPr>
            <p:cNvSpPr/>
            <p:nvPr/>
          </p:nvSpPr>
          <p:spPr>
            <a:xfrm>
              <a:off x="3498175" y="2840200"/>
              <a:ext cx="109325" cy="191300"/>
            </a:xfrm>
            <a:custGeom>
              <a:avLst/>
              <a:gdLst/>
              <a:ahLst/>
              <a:cxnLst/>
              <a:rect l="l" t="t" r="r" b="b"/>
              <a:pathLst>
                <a:path w="4373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761;p64">
              <a:extLst>
                <a:ext uri="{FF2B5EF4-FFF2-40B4-BE49-F238E27FC236}">
                  <a16:creationId xmlns:a16="http://schemas.microsoft.com/office/drawing/2014/main" id="{6778B6F7-1EEB-6AD6-E7CE-400BCE907D47}"/>
                </a:ext>
              </a:extLst>
            </p:cNvPr>
            <p:cNvSpPr/>
            <p:nvPr/>
          </p:nvSpPr>
          <p:spPr>
            <a:xfrm>
              <a:off x="3651675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762;p64">
              <a:extLst>
                <a:ext uri="{FF2B5EF4-FFF2-40B4-BE49-F238E27FC236}">
                  <a16:creationId xmlns:a16="http://schemas.microsoft.com/office/drawing/2014/main" id="{59075FA8-65B1-C13E-5592-29A1467F2B8F}"/>
                </a:ext>
              </a:extLst>
            </p:cNvPr>
            <p:cNvSpPr/>
            <p:nvPr/>
          </p:nvSpPr>
          <p:spPr>
            <a:xfrm>
              <a:off x="3645225" y="2840200"/>
              <a:ext cx="108525" cy="191300"/>
            </a:xfrm>
            <a:custGeom>
              <a:avLst/>
              <a:gdLst/>
              <a:ahLst/>
              <a:cxnLst/>
              <a:rect l="l" t="t" r="r" b="b"/>
              <a:pathLst>
                <a:path w="4341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763;p64">
              <a:extLst>
                <a:ext uri="{FF2B5EF4-FFF2-40B4-BE49-F238E27FC236}">
                  <a16:creationId xmlns:a16="http://schemas.microsoft.com/office/drawing/2014/main" id="{80099C94-B4DF-CAA2-2E7D-BA8F8FF99469}"/>
                </a:ext>
              </a:extLst>
            </p:cNvPr>
            <p:cNvSpPr/>
            <p:nvPr/>
          </p:nvSpPr>
          <p:spPr>
            <a:xfrm>
              <a:off x="335835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764;p64">
              <a:extLst>
                <a:ext uri="{FF2B5EF4-FFF2-40B4-BE49-F238E27FC236}">
                  <a16:creationId xmlns:a16="http://schemas.microsoft.com/office/drawing/2014/main" id="{3471BEB2-06AB-FAEA-80DD-F9753A9E9317}"/>
                </a:ext>
              </a:extLst>
            </p:cNvPr>
            <p:cNvSpPr/>
            <p:nvPr/>
          </p:nvSpPr>
          <p:spPr>
            <a:xfrm>
              <a:off x="3351925" y="2840200"/>
              <a:ext cx="108500" cy="191300"/>
            </a:xfrm>
            <a:custGeom>
              <a:avLst/>
              <a:gdLst/>
              <a:ahLst/>
              <a:cxnLst/>
              <a:rect l="l" t="t" r="r" b="b"/>
              <a:pathLst>
                <a:path w="4340" h="7652" extrusionOk="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765;p64">
              <a:extLst>
                <a:ext uri="{FF2B5EF4-FFF2-40B4-BE49-F238E27FC236}">
                  <a16:creationId xmlns:a16="http://schemas.microsoft.com/office/drawing/2014/main" id="{48762C05-A492-A94E-9081-2939F08DF9B7}"/>
                </a:ext>
              </a:extLst>
            </p:cNvPr>
            <p:cNvSpPr/>
            <p:nvPr/>
          </p:nvSpPr>
          <p:spPr>
            <a:xfrm>
              <a:off x="3797925" y="2847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766;p64">
              <a:extLst>
                <a:ext uri="{FF2B5EF4-FFF2-40B4-BE49-F238E27FC236}">
                  <a16:creationId xmlns:a16="http://schemas.microsoft.com/office/drawing/2014/main" id="{B4173CD7-2BBF-BBE8-419E-2590801A1BD9}"/>
                </a:ext>
              </a:extLst>
            </p:cNvPr>
            <p:cNvSpPr/>
            <p:nvPr/>
          </p:nvSpPr>
          <p:spPr>
            <a:xfrm>
              <a:off x="3791500" y="2840200"/>
              <a:ext cx="600325" cy="191300"/>
            </a:xfrm>
            <a:custGeom>
              <a:avLst/>
              <a:gdLst/>
              <a:ahLst/>
              <a:cxnLst/>
              <a:rect l="l" t="t" r="r" b="b"/>
              <a:pathLst>
                <a:path w="24013" h="7652" extrusionOk="0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767;p64">
              <a:extLst>
                <a:ext uri="{FF2B5EF4-FFF2-40B4-BE49-F238E27FC236}">
                  <a16:creationId xmlns:a16="http://schemas.microsoft.com/office/drawing/2014/main" id="{28CA5BC1-D186-8C81-F835-8899893DB5C0}"/>
                </a:ext>
              </a:extLst>
            </p:cNvPr>
            <p:cNvSpPr/>
            <p:nvPr/>
          </p:nvSpPr>
          <p:spPr>
            <a:xfrm>
              <a:off x="3231375" y="2847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768;p64">
              <a:extLst>
                <a:ext uri="{FF2B5EF4-FFF2-40B4-BE49-F238E27FC236}">
                  <a16:creationId xmlns:a16="http://schemas.microsoft.com/office/drawing/2014/main" id="{3D21D731-A42A-D7F7-3F1E-0A90614606BB}"/>
                </a:ext>
              </a:extLst>
            </p:cNvPr>
            <p:cNvSpPr/>
            <p:nvPr/>
          </p:nvSpPr>
          <p:spPr>
            <a:xfrm>
              <a:off x="3224950" y="2840200"/>
              <a:ext cx="89225" cy="191300"/>
            </a:xfrm>
            <a:custGeom>
              <a:avLst/>
              <a:gdLst/>
              <a:ahLst/>
              <a:cxnLst/>
              <a:rect l="l" t="t" r="r" b="b"/>
              <a:pathLst>
                <a:path w="3569" h="7652" extrusionOk="0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769;p64">
              <a:extLst>
                <a:ext uri="{FF2B5EF4-FFF2-40B4-BE49-F238E27FC236}">
                  <a16:creationId xmlns:a16="http://schemas.microsoft.com/office/drawing/2014/main" id="{4229A547-8E47-C01F-97F6-7632B528E45F}"/>
                </a:ext>
              </a:extLst>
            </p:cNvPr>
            <p:cNvSpPr/>
            <p:nvPr/>
          </p:nvSpPr>
          <p:spPr>
            <a:xfrm>
              <a:off x="44970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770;p64">
              <a:extLst>
                <a:ext uri="{FF2B5EF4-FFF2-40B4-BE49-F238E27FC236}">
                  <a16:creationId xmlns:a16="http://schemas.microsoft.com/office/drawing/2014/main" id="{39655897-D071-D581-B387-9E2C4602478B}"/>
                </a:ext>
              </a:extLst>
            </p:cNvPr>
            <p:cNvSpPr/>
            <p:nvPr/>
          </p:nvSpPr>
          <p:spPr>
            <a:xfrm>
              <a:off x="4490625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771;p64">
              <a:extLst>
                <a:ext uri="{FF2B5EF4-FFF2-40B4-BE49-F238E27FC236}">
                  <a16:creationId xmlns:a16="http://schemas.microsoft.com/office/drawing/2014/main" id="{55C97E74-4A27-C6CD-94AC-17DE8D4775D4}"/>
                </a:ext>
              </a:extLst>
            </p:cNvPr>
            <p:cNvSpPr/>
            <p:nvPr/>
          </p:nvSpPr>
          <p:spPr>
            <a:xfrm>
              <a:off x="46722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772;p64">
              <a:extLst>
                <a:ext uri="{FF2B5EF4-FFF2-40B4-BE49-F238E27FC236}">
                  <a16:creationId xmlns:a16="http://schemas.microsoft.com/office/drawing/2014/main" id="{0E121305-7955-1E0B-8D01-A5C113BE287C}"/>
                </a:ext>
              </a:extLst>
            </p:cNvPr>
            <p:cNvSpPr/>
            <p:nvPr/>
          </p:nvSpPr>
          <p:spPr>
            <a:xfrm>
              <a:off x="4665825" y="2877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773;p64">
              <a:extLst>
                <a:ext uri="{FF2B5EF4-FFF2-40B4-BE49-F238E27FC236}">
                  <a16:creationId xmlns:a16="http://schemas.microsoft.com/office/drawing/2014/main" id="{8FD4114B-5BDF-1126-7B8A-F703A6C304BF}"/>
                </a:ext>
              </a:extLst>
            </p:cNvPr>
            <p:cNvSpPr/>
            <p:nvPr/>
          </p:nvSpPr>
          <p:spPr>
            <a:xfrm>
              <a:off x="423590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774;p64">
              <a:extLst>
                <a:ext uri="{FF2B5EF4-FFF2-40B4-BE49-F238E27FC236}">
                  <a16:creationId xmlns:a16="http://schemas.microsoft.com/office/drawing/2014/main" id="{09726449-8FE2-C8AF-0E82-073ABD27A97D}"/>
                </a:ext>
              </a:extLst>
            </p:cNvPr>
            <p:cNvSpPr/>
            <p:nvPr/>
          </p:nvSpPr>
          <p:spPr>
            <a:xfrm>
              <a:off x="4229450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775;p64">
              <a:extLst>
                <a:ext uri="{FF2B5EF4-FFF2-40B4-BE49-F238E27FC236}">
                  <a16:creationId xmlns:a16="http://schemas.microsoft.com/office/drawing/2014/main" id="{B4F867A3-71B5-EA6E-5332-EEF065BD5D10}"/>
                </a:ext>
              </a:extLst>
            </p:cNvPr>
            <p:cNvSpPr/>
            <p:nvPr/>
          </p:nvSpPr>
          <p:spPr>
            <a:xfrm>
              <a:off x="3214500" y="3117450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776;p64">
              <a:extLst>
                <a:ext uri="{FF2B5EF4-FFF2-40B4-BE49-F238E27FC236}">
                  <a16:creationId xmlns:a16="http://schemas.microsoft.com/office/drawing/2014/main" id="{FCACF57B-9DF4-3140-4867-0D464C62F812}"/>
                </a:ext>
              </a:extLst>
            </p:cNvPr>
            <p:cNvSpPr/>
            <p:nvPr/>
          </p:nvSpPr>
          <p:spPr>
            <a:xfrm>
              <a:off x="3207275" y="3111025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777;p64">
              <a:extLst>
                <a:ext uri="{FF2B5EF4-FFF2-40B4-BE49-F238E27FC236}">
                  <a16:creationId xmlns:a16="http://schemas.microsoft.com/office/drawing/2014/main" id="{F2433DD9-0F70-B6DB-5381-C8062135B030}"/>
                </a:ext>
              </a:extLst>
            </p:cNvPr>
            <p:cNvSpPr/>
            <p:nvPr/>
          </p:nvSpPr>
          <p:spPr>
            <a:xfrm>
              <a:off x="3151025" y="3242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3778;p64">
              <a:extLst>
                <a:ext uri="{FF2B5EF4-FFF2-40B4-BE49-F238E27FC236}">
                  <a16:creationId xmlns:a16="http://schemas.microsoft.com/office/drawing/2014/main" id="{577CA23B-AEDE-A86A-B2A6-CA2D59A717E1}"/>
                </a:ext>
              </a:extLst>
            </p:cNvPr>
            <p:cNvSpPr/>
            <p:nvPr/>
          </p:nvSpPr>
          <p:spPr>
            <a:xfrm>
              <a:off x="3143775" y="3234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3779;p64">
              <a:extLst>
                <a:ext uri="{FF2B5EF4-FFF2-40B4-BE49-F238E27FC236}">
                  <a16:creationId xmlns:a16="http://schemas.microsoft.com/office/drawing/2014/main" id="{0509C2B6-1148-764F-BFBC-838DD6D2AC1F}"/>
                </a:ext>
              </a:extLst>
            </p:cNvPr>
            <p:cNvSpPr/>
            <p:nvPr/>
          </p:nvSpPr>
          <p:spPr>
            <a:xfrm>
              <a:off x="3651675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780;p64">
              <a:extLst>
                <a:ext uri="{FF2B5EF4-FFF2-40B4-BE49-F238E27FC236}">
                  <a16:creationId xmlns:a16="http://schemas.microsoft.com/office/drawing/2014/main" id="{5E4D0E24-2DE2-D9B3-9BAF-6D1351F4E79B}"/>
                </a:ext>
              </a:extLst>
            </p:cNvPr>
            <p:cNvSpPr/>
            <p:nvPr/>
          </p:nvSpPr>
          <p:spPr>
            <a:xfrm>
              <a:off x="3645225" y="3327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781;p64">
              <a:extLst>
                <a:ext uri="{FF2B5EF4-FFF2-40B4-BE49-F238E27FC236}">
                  <a16:creationId xmlns:a16="http://schemas.microsoft.com/office/drawing/2014/main" id="{95348CD8-B368-30BD-C811-AC4E34622CD6}"/>
                </a:ext>
              </a:extLst>
            </p:cNvPr>
            <p:cNvSpPr/>
            <p:nvPr/>
          </p:nvSpPr>
          <p:spPr>
            <a:xfrm>
              <a:off x="335835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782;p64">
              <a:extLst>
                <a:ext uri="{FF2B5EF4-FFF2-40B4-BE49-F238E27FC236}">
                  <a16:creationId xmlns:a16="http://schemas.microsoft.com/office/drawing/2014/main" id="{673A8690-21DF-5B1C-752B-75912A5E76E4}"/>
                </a:ext>
              </a:extLst>
            </p:cNvPr>
            <p:cNvSpPr/>
            <p:nvPr/>
          </p:nvSpPr>
          <p:spPr>
            <a:xfrm>
              <a:off x="3351925" y="3327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3783;p64">
              <a:extLst>
                <a:ext uri="{FF2B5EF4-FFF2-40B4-BE49-F238E27FC236}">
                  <a16:creationId xmlns:a16="http://schemas.microsoft.com/office/drawing/2014/main" id="{B94B1149-1445-22C6-577B-EB31628A9A21}"/>
                </a:ext>
              </a:extLst>
            </p:cNvPr>
            <p:cNvSpPr/>
            <p:nvPr/>
          </p:nvSpPr>
          <p:spPr>
            <a:xfrm>
              <a:off x="350540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784;p64">
              <a:extLst>
                <a:ext uri="{FF2B5EF4-FFF2-40B4-BE49-F238E27FC236}">
                  <a16:creationId xmlns:a16="http://schemas.microsoft.com/office/drawing/2014/main" id="{B85E2B06-680F-8B12-D03D-EC0B98A318CE}"/>
                </a:ext>
              </a:extLst>
            </p:cNvPr>
            <p:cNvSpPr/>
            <p:nvPr/>
          </p:nvSpPr>
          <p:spPr>
            <a:xfrm>
              <a:off x="3498175" y="3327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3785;p64">
              <a:extLst>
                <a:ext uri="{FF2B5EF4-FFF2-40B4-BE49-F238E27FC236}">
                  <a16:creationId xmlns:a16="http://schemas.microsoft.com/office/drawing/2014/main" id="{0B45E4C6-5CB8-C1C4-B480-329D03E29AC9}"/>
                </a:ext>
              </a:extLst>
            </p:cNvPr>
            <p:cNvSpPr/>
            <p:nvPr/>
          </p:nvSpPr>
          <p:spPr>
            <a:xfrm>
              <a:off x="3231375" y="3334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786;p64">
              <a:extLst>
                <a:ext uri="{FF2B5EF4-FFF2-40B4-BE49-F238E27FC236}">
                  <a16:creationId xmlns:a16="http://schemas.microsoft.com/office/drawing/2014/main" id="{0BC05E9C-303C-0F85-6C3A-402ACA2E4972}"/>
                </a:ext>
              </a:extLst>
            </p:cNvPr>
            <p:cNvSpPr/>
            <p:nvPr/>
          </p:nvSpPr>
          <p:spPr>
            <a:xfrm>
              <a:off x="3224950" y="3327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3787;p64">
              <a:extLst>
                <a:ext uri="{FF2B5EF4-FFF2-40B4-BE49-F238E27FC236}">
                  <a16:creationId xmlns:a16="http://schemas.microsoft.com/office/drawing/2014/main" id="{97561714-F747-3F7A-96A9-88D7CCAE3ABB}"/>
                </a:ext>
              </a:extLst>
            </p:cNvPr>
            <p:cNvSpPr/>
            <p:nvPr/>
          </p:nvSpPr>
          <p:spPr>
            <a:xfrm>
              <a:off x="3797925" y="3334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788;p64">
              <a:extLst>
                <a:ext uri="{FF2B5EF4-FFF2-40B4-BE49-F238E27FC236}">
                  <a16:creationId xmlns:a16="http://schemas.microsoft.com/office/drawing/2014/main" id="{B39754DE-32A2-0C96-A0CD-6DDC890EAF0E}"/>
                </a:ext>
              </a:extLst>
            </p:cNvPr>
            <p:cNvSpPr/>
            <p:nvPr/>
          </p:nvSpPr>
          <p:spPr>
            <a:xfrm>
              <a:off x="3791500" y="3327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789;p64">
              <a:extLst>
                <a:ext uri="{FF2B5EF4-FFF2-40B4-BE49-F238E27FC236}">
                  <a16:creationId xmlns:a16="http://schemas.microsoft.com/office/drawing/2014/main" id="{F15A1D43-2023-ADD0-3B48-5A0CE04ED5A6}"/>
                </a:ext>
              </a:extLst>
            </p:cNvPr>
            <p:cNvSpPr/>
            <p:nvPr/>
          </p:nvSpPr>
          <p:spPr>
            <a:xfrm>
              <a:off x="44970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790;p64">
              <a:extLst>
                <a:ext uri="{FF2B5EF4-FFF2-40B4-BE49-F238E27FC236}">
                  <a16:creationId xmlns:a16="http://schemas.microsoft.com/office/drawing/2014/main" id="{88305AF8-7EA8-2C5C-41EE-6191180DF360}"/>
                </a:ext>
              </a:extLst>
            </p:cNvPr>
            <p:cNvSpPr/>
            <p:nvPr/>
          </p:nvSpPr>
          <p:spPr>
            <a:xfrm>
              <a:off x="4490625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791;p64">
              <a:extLst>
                <a:ext uri="{FF2B5EF4-FFF2-40B4-BE49-F238E27FC236}">
                  <a16:creationId xmlns:a16="http://schemas.microsoft.com/office/drawing/2014/main" id="{3EEC22BB-D785-3D36-0BE9-1906614D58EC}"/>
                </a:ext>
              </a:extLst>
            </p:cNvPr>
            <p:cNvSpPr/>
            <p:nvPr/>
          </p:nvSpPr>
          <p:spPr>
            <a:xfrm>
              <a:off x="46722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792;p64">
              <a:extLst>
                <a:ext uri="{FF2B5EF4-FFF2-40B4-BE49-F238E27FC236}">
                  <a16:creationId xmlns:a16="http://schemas.microsoft.com/office/drawing/2014/main" id="{38745349-78CC-D65F-68C4-AC480625B2BF}"/>
                </a:ext>
              </a:extLst>
            </p:cNvPr>
            <p:cNvSpPr/>
            <p:nvPr/>
          </p:nvSpPr>
          <p:spPr>
            <a:xfrm>
              <a:off x="4665825" y="3364175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793;p64">
              <a:extLst>
                <a:ext uri="{FF2B5EF4-FFF2-40B4-BE49-F238E27FC236}">
                  <a16:creationId xmlns:a16="http://schemas.microsoft.com/office/drawing/2014/main" id="{F8B30A8F-D061-98E1-13F6-B032984F6AE9}"/>
                </a:ext>
              </a:extLst>
            </p:cNvPr>
            <p:cNvSpPr/>
            <p:nvPr/>
          </p:nvSpPr>
          <p:spPr>
            <a:xfrm>
              <a:off x="423590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3794;p64">
              <a:extLst>
                <a:ext uri="{FF2B5EF4-FFF2-40B4-BE49-F238E27FC236}">
                  <a16:creationId xmlns:a16="http://schemas.microsoft.com/office/drawing/2014/main" id="{046D6104-D6D3-55EF-6D9A-853CD6DBBA7D}"/>
                </a:ext>
              </a:extLst>
            </p:cNvPr>
            <p:cNvSpPr/>
            <p:nvPr/>
          </p:nvSpPr>
          <p:spPr>
            <a:xfrm>
              <a:off x="4229450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3795;p64">
              <a:extLst>
                <a:ext uri="{FF2B5EF4-FFF2-40B4-BE49-F238E27FC236}">
                  <a16:creationId xmlns:a16="http://schemas.microsoft.com/office/drawing/2014/main" id="{F1714FD0-B6D4-20F4-B0A1-5417A113D513}"/>
                </a:ext>
              </a:extLst>
            </p:cNvPr>
            <p:cNvSpPr/>
            <p:nvPr/>
          </p:nvSpPr>
          <p:spPr>
            <a:xfrm>
              <a:off x="3214500" y="3604450"/>
              <a:ext cx="1546975" cy="123775"/>
            </a:xfrm>
            <a:custGeom>
              <a:avLst/>
              <a:gdLst/>
              <a:ahLst/>
              <a:cxnLst/>
              <a:rect l="l" t="t" r="r" b="b"/>
              <a:pathLst>
                <a:path w="61879" h="4951" extrusionOk="0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3796;p64">
              <a:extLst>
                <a:ext uri="{FF2B5EF4-FFF2-40B4-BE49-F238E27FC236}">
                  <a16:creationId xmlns:a16="http://schemas.microsoft.com/office/drawing/2014/main" id="{038B93F4-43E3-A8CC-641D-AE743754D867}"/>
                </a:ext>
              </a:extLst>
            </p:cNvPr>
            <p:cNvSpPr/>
            <p:nvPr/>
          </p:nvSpPr>
          <p:spPr>
            <a:xfrm>
              <a:off x="3207275" y="3598025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3797;p64">
              <a:extLst>
                <a:ext uri="{FF2B5EF4-FFF2-40B4-BE49-F238E27FC236}">
                  <a16:creationId xmlns:a16="http://schemas.microsoft.com/office/drawing/2014/main" id="{2618A860-2382-D8C3-EF84-27A8AE220D46}"/>
                </a:ext>
              </a:extLst>
            </p:cNvPr>
            <p:cNvSpPr/>
            <p:nvPr/>
          </p:nvSpPr>
          <p:spPr>
            <a:xfrm>
              <a:off x="3151025" y="3728200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798;p64">
              <a:extLst>
                <a:ext uri="{FF2B5EF4-FFF2-40B4-BE49-F238E27FC236}">
                  <a16:creationId xmlns:a16="http://schemas.microsoft.com/office/drawing/2014/main" id="{F65DBAF4-616B-997B-7285-8BE36A9A057A}"/>
                </a:ext>
              </a:extLst>
            </p:cNvPr>
            <p:cNvSpPr/>
            <p:nvPr/>
          </p:nvSpPr>
          <p:spPr>
            <a:xfrm>
              <a:off x="3143775" y="3721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799;p64">
              <a:extLst>
                <a:ext uri="{FF2B5EF4-FFF2-40B4-BE49-F238E27FC236}">
                  <a16:creationId xmlns:a16="http://schemas.microsoft.com/office/drawing/2014/main" id="{3E357BAE-CDEC-7C7A-2C6B-379DAEAF755B}"/>
                </a:ext>
              </a:extLst>
            </p:cNvPr>
            <p:cNvSpPr/>
            <p:nvPr/>
          </p:nvSpPr>
          <p:spPr>
            <a:xfrm>
              <a:off x="335835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3800;p64">
              <a:extLst>
                <a:ext uri="{FF2B5EF4-FFF2-40B4-BE49-F238E27FC236}">
                  <a16:creationId xmlns:a16="http://schemas.microsoft.com/office/drawing/2014/main" id="{EE61FC93-5AE8-75E1-25B5-9BAC3CA199C3}"/>
                </a:ext>
              </a:extLst>
            </p:cNvPr>
            <p:cNvSpPr/>
            <p:nvPr/>
          </p:nvSpPr>
          <p:spPr>
            <a:xfrm>
              <a:off x="3351925" y="3814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801;p64">
              <a:extLst>
                <a:ext uri="{FF2B5EF4-FFF2-40B4-BE49-F238E27FC236}">
                  <a16:creationId xmlns:a16="http://schemas.microsoft.com/office/drawing/2014/main" id="{2C2D944B-B514-7BA5-1896-A98766F769EF}"/>
                </a:ext>
              </a:extLst>
            </p:cNvPr>
            <p:cNvSpPr/>
            <p:nvPr/>
          </p:nvSpPr>
          <p:spPr>
            <a:xfrm>
              <a:off x="350540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3802;p64">
              <a:extLst>
                <a:ext uri="{FF2B5EF4-FFF2-40B4-BE49-F238E27FC236}">
                  <a16:creationId xmlns:a16="http://schemas.microsoft.com/office/drawing/2014/main" id="{F0495075-8630-34C2-483C-7422CAD7F111}"/>
                </a:ext>
              </a:extLst>
            </p:cNvPr>
            <p:cNvSpPr/>
            <p:nvPr/>
          </p:nvSpPr>
          <p:spPr>
            <a:xfrm>
              <a:off x="3498175" y="3814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803;p64">
              <a:extLst>
                <a:ext uri="{FF2B5EF4-FFF2-40B4-BE49-F238E27FC236}">
                  <a16:creationId xmlns:a16="http://schemas.microsoft.com/office/drawing/2014/main" id="{D1556A0C-F9E5-1481-1443-4A6DCF6CAE84}"/>
                </a:ext>
              </a:extLst>
            </p:cNvPr>
            <p:cNvSpPr/>
            <p:nvPr/>
          </p:nvSpPr>
          <p:spPr>
            <a:xfrm>
              <a:off x="3651675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3804;p64">
              <a:extLst>
                <a:ext uri="{FF2B5EF4-FFF2-40B4-BE49-F238E27FC236}">
                  <a16:creationId xmlns:a16="http://schemas.microsoft.com/office/drawing/2014/main" id="{86C726CD-6771-F439-EF34-86A5D8746113}"/>
                </a:ext>
              </a:extLst>
            </p:cNvPr>
            <p:cNvSpPr/>
            <p:nvPr/>
          </p:nvSpPr>
          <p:spPr>
            <a:xfrm>
              <a:off x="3645225" y="3814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805;p64">
              <a:extLst>
                <a:ext uri="{FF2B5EF4-FFF2-40B4-BE49-F238E27FC236}">
                  <a16:creationId xmlns:a16="http://schemas.microsoft.com/office/drawing/2014/main" id="{F478094B-EAFE-FD15-D5A3-F2E93231B134}"/>
                </a:ext>
              </a:extLst>
            </p:cNvPr>
            <p:cNvSpPr/>
            <p:nvPr/>
          </p:nvSpPr>
          <p:spPr>
            <a:xfrm>
              <a:off x="3231375" y="3821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806;p64">
              <a:extLst>
                <a:ext uri="{FF2B5EF4-FFF2-40B4-BE49-F238E27FC236}">
                  <a16:creationId xmlns:a16="http://schemas.microsoft.com/office/drawing/2014/main" id="{C1128DA8-3201-7532-4574-2179A7DF34B2}"/>
                </a:ext>
              </a:extLst>
            </p:cNvPr>
            <p:cNvSpPr/>
            <p:nvPr/>
          </p:nvSpPr>
          <p:spPr>
            <a:xfrm>
              <a:off x="3224950" y="3814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3807;p64">
              <a:extLst>
                <a:ext uri="{FF2B5EF4-FFF2-40B4-BE49-F238E27FC236}">
                  <a16:creationId xmlns:a16="http://schemas.microsoft.com/office/drawing/2014/main" id="{04582895-AD1C-008F-36AF-DDF8FAC7E9D3}"/>
                </a:ext>
              </a:extLst>
            </p:cNvPr>
            <p:cNvSpPr/>
            <p:nvPr/>
          </p:nvSpPr>
          <p:spPr>
            <a:xfrm>
              <a:off x="3797925" y="3821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808;p64">
              <a:extLst>
                <a:ext uri="{FF2B5EF4-FFF2-40B4-BE49-F238E27FC236}">
                  <a16:creationId xmlns:a16="http://schemas.microsoft.com/office/drawing/2014/main" id="{B1DE2A9E-6A9F-72A2-92C0-0FF32EC800B5}"/>
                </a:ext>
              </a:extLst>
            </p:cNvPr>
            <p:cNvSpPr/>
            <p:nvPr/>
          </p:nvSpPr>
          <p:spPr>
            <a:xfrm>
              <a:off x="3791500" y="3814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3809;p64">
              <a:extLst>
                <a:ext uri="{FF2B5EF4-FFF2-40B4-BE49-F238E27FC236}">
                  <a16:creationId xmlns:a16="http://schemas.microsoft.com/office/drawing/2014/main" id="{D3F254D0-4458-F016-DADF-5B5F8A062CBA}"/>
                </a:ext>
              </a:extLst>
            </p:cNvPr>
            <p:cNvSpPr/>
            <p:nvPr/>
          </p:nvSpPr>
          <p:spPr>
            <a:xfrm>
              <a:off x="44970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810;p64">
              <a:extLst>
                <a:ext uri="{FF2B5EF4-FFF2-40B4-BE49-F238E27FC236}">
                  <a16:creationId xmlns:a16="http://schemas.microsoft.com/office/drawing/2014/main" id="{95639CB2-3CA8-B669-09E1-8B5E1E0B1F6F}"/>
                </a:ext>
              </a:extLst>
            </p:cNvPr>
            <p:cNvSpPr/>
            <p:nvPr/>
          </p:nvSpPr>
          <p:spPr>
            <a:xfrm>
              <a:off x="4490625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811;p64">
              <a:extLst>
                <a:ext uri="{FF2B5EF4-FFF2-40B4-BE49-F238E27FC236}">
                  <a16:creationId xmlns:a16="http://schemas.microsoft.com/office/drawing/2014/main" id="{FE18235A-7124-42EC-E67E-8E1C8312CB40}"/>
                </a:ext>
              </a:extLst>
            </p:cNvPr>
            <p:cNvSpPr/>
            <p:nvPr/>
          </p:nvSpPr>
          <p:spPr>
            <a:xfrm>
              <a:off x="46722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812;p64">
              <a:extLst>
                <a:ext uri="{FF2B5EF4-FFF2-40B4-BE49-F238E27FC236}">
                  <a16:creationId xmlns:a16="http://schemas.microsoft.com/office/drawing/2014/main" id="{B5440E28-2B7A-E30A-F199-7223FFFAB624}"/>
                </a:ext>
              </a:extLst>
            </p:cNvPr>
            <p:cNvSpPr/>
            <p:nvPr/>
          </p:nvSpPr>
          <p:spPr>
            <a:xfrm>
              <a:off x="4665825" y="3851150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3813;p64">
              <a:extLst>
                <a:ext uri="{FF2B5EF4-FFF2-40B4-BE49-F238E27FC236}">
                  <a16:creationId xmlns:a16="http://schemas.microsoft.com/office/drawing/2014/main" id="{309D3C30-7C30-A80A-77C4-1A95288969B2}"/>
                </a:ext>
              </a:extLst>
            </p:cNvPr>
            <p:cNvSpPr/>
            <p:nvPr/>
          </p:nvSpPr>
          <p:spPr>
            <a:xfrm>
              <a:off x="423590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814;p64">
              <a:extLst>
                <a:ext uri="{FF2B5EF4-FFF2-40B4-BE49-F238E27FC236}">
                  <a16:creationId xmlns:a16="http://schemas.microsoft.com/office/drawing/2014/main" id="{16E1CFD1-4A18-EA59-8633-C0C8A3A6765F}"/>
                </a:ext>
              </a:extLst>
            </p:cNvPr>
            <p:cNvSpPr/>
            <p:nvPr/>
          </p:nvSpPr>
          <p:spPr>
            <a:xfrm>
              <a:off x="4229450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E4D24C4-8B11-437D-2F38-F51CE7DE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149" y="464473"/>
            <a:ext cx="6006300" cy="595800"/>
          </a:xfrm>
        </p:spPr>
        <p:txBody>
          <a:bodyPr/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ID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7" name="Content Placeholder 2">
            <a:extLst>
              <a:ext uri="{FF2B5EF4-FFF2-40B4-BE49-F238E27FC236}">
                <a16:creationId xmlns:a16="http://schemas.microsoft.com/office/drawing/2014/main" id="{5F9A3267-3EFA-96F1-2DAD-399549ADA65E}"/>
              </a:ext>
            </a:extLst>
          </p:cNvPr>
          <p:cNvSpPr txBox="1">
            <a:spLocks/>
          </p:cNvSpPr>
          <p:nvPr/>
        </p:nvSpPr>
        <p:spPr>
          <a:xfrm>
            <a:off x="374649" y="1166749"/>
            <a:ext cx="4898923" cy="287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Module: </a:t>
            </a: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ESP 32</a:t>
            </a: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Ethernet w5500</a:t>
            </a: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RTC-DS1307</a:t>
            </a: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LED</a:t>
            </a: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2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DHT11</a:t>
            </a:r>
          </a:p>
          <a:p>
            <a:endParaRPr lang="en-US"/>
          </a:p>
        </p:txBody>
      </p:sp>
      <p:sp>
        <p:nvSpPr>
          <p:cNvPr id="2258" name="Content Placeholder 2">
            <a:extLst>
              <a:ext uri="{FF2B5EF4-FFF2-40B4-BE49-F238E27FC236}">
                <a16:creationId xmlns:a16="http://schemas.microsoft.com/office/drawing/2014/main" id="{0CC7A85C-DAEB-87B0-AB4B-B756AC2DAB09}"/>
              </a:ext>
            </a:extLst>
          </p:cNvPr>
          <p:cNvSpPr txBox="1">
            <a:spLocks/>
          </p:cNvSpPr>
          <p:nvPr/>
        </p:nvSpPr>
        <p:spPr>
          <a:xfrm>
            <a:off x="3896222" y="1769317"/>
            <a:ext cx="5234940" cy="31019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qua app,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qua app.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app.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ethernet.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BLE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led,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webservice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OTA qua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+ 2 ESP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052827" y="1300713"/>
            <a:ext cx="5361433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02 Phần cứng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>
            <a:extLst>
              <a:ext uri="{FF2B5EF4-FFF2-40B4-BE49-F238E27FC236}">
                <a16:creationId xmlns:a16="http://schemas.microsoft.com/office/drawing/2014/main" id="{FB72E115-D5A0-1D73-D9B0-F8D18C9B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707"/>
            <a:ext cx="9124103" cy="4181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70EAE-BCAF-A971-5EAB-7FEF4E1CC8A4}"/>
              </a:ext>
            </a:extLst>
          </p:cNvPr>
          <p:cNvSpPr txBox="1"/>
          <p:nvPr/>
        </p:nvSpPr>
        <p:spPr>
          <a:xfrm>
            <a:off x="2110740" y="283865"/>
            <a:ext cx="4632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5E0273C-FF50-6B02-3DC5-FD793A29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23123"/>
            <a:ext cx="2930467" cy="3472677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1FD98CF-1AAA-A615-4327-0680C0D80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727" y="1023123"/>
            <a:ext cx="2888408" cy="3472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7E52B-2DDA-D259-1BAA-C96F06D99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994" y="1023123"/>
            <a:ext cx="2888957" cy="3472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5C63D-7C50-3830-3415-EAAE0F12D589}"/>
              </a:ext>
            </a:extLst>
          </p:cNvPr>
          <p:cNvSpPr txBox="1"/>
          <p:nvPr/>
        </p:nvSpPr>
        <p:spPr>
          <a:xfrm>
            <a:off x="2758440" y="225921"/>
            <a:ext cx="3825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PCB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73687-A3FC-59D6-9F8C-FF36AA69D3F4}"/>
              </a:ext>
            </a:extLst>
          </p:cNvPr>
          <p:cNvSpPr txBox="1"/>
          <p:nvPr/>
        </p:nvSpPr>
        <p:spPr>
          <a:xfrm>
            <a:off x="764193" y="4578346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a ) 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đấu</a:t>
            </a:r>
            <a:r>
              <a:rPr lang="en-US"/>
              <a:t> </a:t>
            </a:r>
            <a:r>
              <a:rPr lang="en-US" err="1"/>
              <a:t>nối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2DD44-32A2-3BBE-D45F-E4B548BD668C}"/>
              </a:ext>
            </a:extLst>
          </p:cNvPr>
          <p:cNvSpPr txBox="1"/>
          <p:nvPr/>
        </p:nvSpPr>
        <p:spPr>
          <a:xfrm>
            <a:off x="3817620" y="4578347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b )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trước</a:t>
            </a:r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C6680-7187-49A5-EF1A-C7E1B6A4B455}"/>
              </a:ext>
            </a:extLst>
          </p:cNvPr>
          <p:cNvSpPr txBox="1"/>
          <p:nvPr/>
        </p:nvSpPr>
        <p:spPr>
          <a:xfrm>
            <a:off x="6871047" y="4578345"/>
            <a:ext cx="182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c )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sau</a:t>
            </a:r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0400-EB16-9E67-8C9D-2AA1635A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91645"/>
            <a:ext cx="7696500" cy="572700"/>
          </a:xfrm>
        </p:spPr>
        <p:txBody>
          <a:bodyPr/>
          <a:lstStyle/>
          <a:p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endParaRPr lang="en-ID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C52BF-37F5-4C9A-9C8E-BC70CD1A4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" t="1036" r="1761" b="2184"/>
          <a:stretch/>
        </p:blipFill>
        <p:spPr>
          <a:xfrm rot="16200000">
            <a:off x="1128802" y="1207694"/>
            <a:ext cx="3381046" cy="272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BBE54-73E4-A9E8-2D98-D25C7C9D2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4" b="7645"/>
          <a:stretch/>
        </p:blipFill>
        <p:spPr>
          <a:xfrm>
            <a:off x="4838702" y="881226"/>
            <a:ext cx="2993803" cy="3381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7134F-DD97-3270-C0C7-446369D849D8}"/>
              </a:ext>
            </a:extLst>
          </p:cNvPr>
          <p:cNvSpPr txBox="1"/>
          <p:nvPr/>
        </p:nvSpPr>
        <p:spPr>
          <a:xfrm>
            <a:off x="1996365" y="4341054"/>
            <a:ext cx="16459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a )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trước</a:t>
            </a:r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1A5D4-1A62-7783-16FF-C592D53EA2B0}"/>
              </a:ext>
            </a:extLst>
          </p:cNvPr>
          <p:cNvSpPr txBox="1"/>
          <p:nvPr/>
        </p:nvSpPr>
        <p:spPr>
          <a:xfrm>
            <a:off x="5512643" y="4341054"/>
            <a:ext cx="16459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 b )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sau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501780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797</Words>
  <Application>Microsoft Office PowerPoint</Application>
  <PresentationFormat>On-screen Show (16:9)</PresentationFormat>
  <Paragraphs>120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Times New Roman</vt:lpstr>
      <vt:lpstr>Barlow Semi Condensed</vt:lpstr>
      <vt:lpstr>Arial</vt:lpstr>
      <vt:lpstr>Calibri</vt:lpstr>
      <vt:lpstr>Fjalla One</vt:lpstr>
      <vt:lpstr>Barlow Semi Condensed Medium</vt:lpstr>
      <vt:lpstr>Technology Consulting by Slidesgo</vt:lpstr>
      <vt:lpstr>TỔNG KẾT CÔNG VIỆC NHÓM QUA SẢN PHẨM ESP32</vt:lpstr>
      <vt:lpstr>PowerPoint Presentation</vt:lpstr>
      <vt:lpstr>01</vt:lpstr>
      <vt:lpstr>Giới thiệu tổng quan</vt:lpstr>
      <vt:lpstr>Module và yêu cầu</vt:lpstr>
      <vt:lpstr>02 Phần cứng</vt:lpstr>
      <vt:lpstr>PowerPoint Presentation</vt:lpstr>
      <vt:lpstr>PowerPoint Presentation</vt:lpstr>
      <vt:lpstr>Hình ảnh mạch thật</vt:lpstr>
      <vt:lpstr>03 Thuật toán</vt:lpstr>
      <vt:lpstr>PowerPoint Presentation</vt:lpstr>
      <vt:lpstr>Lưu đồ thuật toán hoạt động của ứng dụng</vt:lpstr>
      <vt:lpstr>PowerPoint Presentation</vt:lpstr>
      <vt:lpstr>PowerPoint Presentation</vt:lpstr>
      <vt:lpstr>PowerPoint Presentation</vt:lpstr>
      <vt:lpstr>04 Demo các chức năng của sản phẩm</vt:lpstr>
      <vt:lpstr>Ứng dụng thực tế</vt:lpstr>
      <vt:lpstr>PowerPoint Presentation</vt:lpstr>
      <vt:lpstr>TÌM HIỂU CHUNG</vt:lpstr>
      <vt:lpstr>Quy Trình Tiến Hành Bài Toán </vt:lpstr>
      <vt:lpstr> Phần cứng</vt:lpstr>
      <vt:lpstr>PowerPoint Presentation</vt:lpstr>
      <vt:lpstr>PowerPoint Presentation</vt:lpstr>
      <vt:lpstr> Thuật toán</vt:lpstr>
      <vt:lpstr>SƠ ĐỒ THUẬT TOÁN</vt:lpstr>
      <vt:lpstr>Ứng Dụng Và Hướng Phát Triển</vt:lpstr>
      <vt:lpstr>KẾT LUẬN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Ứng dụng Arduino trong máy vẽ CNC</dc:title>
  <dc:creator>PC</dc:creator>
  <cp:lastModifiedBy>NGUYỄN QUANG MINH</cp:lastModifiedBy>
  <cp:revision>32</cp:revision>
  <dcterms:modified xsi:type="dcterms:W3CDTF">2024-08-20T09:13:30Z</dcterms:modified>
</cp:coreProperties>
</file>